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411" r:id="rId2"/>
    <p:sldId id="379" r:id="rId3"/>
    <p:sldId id="412" r:id="rId4"/>
    <p:sldId id="341" r:id="rId5"/>
    <p:sldId id="288" r:id="rId6"/>
    <p:sldId id="413" r:id="rId7"/>
    <p:sldId id="378" r:id="rId8"/>
    <p:sldId id="343" r:id="rId9"/>
    <p:sldId id="344" r:id="rId10"/>
    <p:sldId id="348" r:id="rId11"/>
    <p:sldId id="414" r:id="rId12"/>
    <p:sldId id="415" r:id="rId13"/>
    <p:sldId id="416" r:id="rId14"/>
    <p:sldId id="270" r:id="rId15"/>
    <p:sldId id="286" r:id="rId16"/>
    <p:sldId id="287" r:id="rId17"/>
    <p:sldId id="271" r:id="rId18"/>
    <p:sldId id="393" r:id="rId19"/>
    <p:sldId id="394" r:id="rId20"/>
    <p:sldId id="380" r:id="rId21"/>
    <p:sldId id="405" r:id="rId22"/>
    <p:sldId id="381" r:id="rId23"/>
    <p:sldId id="383" r:id="rId24"/>
    <p:sldId id="382" r:id="rId25"/>
    <p:sldId id="384" r:id="rId26"/>
    <p:sldId id="385" r:id="rId27"/>
    <p:sldId id="386" r:id="rId28"/>
    <p:sldId id="387" r:id="rId29"/>
    <p:sldId id="392" r:id="rId30"/>
    <p:sldId id="406" r:id="rId31"/>
    <p:sldId id="390" r:id="rId32"/>
    <p:sldId id="397" r:id="rId33"/>
    <p:sldId id="399" r:id="rId34"/>
    <p:sldId id="398" r:id="rId35"/>
    <p:sldId id="400" r:id="rId36"/>
    <p:sldId id="401" r:id="rId37"/>
    <p:sldId id="402" r:id="rId38"/>
    <p:sldId id="403" r:id="rId39"/>
    <p:sldId id="404" r:id="rId40"/>
    <p:sldId id="276" r:id="rId41"/>
    <p:sldId id="272" r:id="rId42"/>
    <p:sldId id="407" r:id="rId43"/>
    <p:sldId id="408" r:id="rId44"/>
    <p:sldId id="409" r:id="rId45"/>
    <p:sldId id="410" r:id="rId46"/>
    <p:sldId id="419" r:id="rId47"/>
    <p:sldId id="421" r:id="rId48"/>
    <p:sldId id="422" r:id="rId49"/>
    <p:sldId id="420" r:id="rId50"/>
    <p:sldId id="417" r:id="rId51"/>
    <p:sldId id="342" r:id="rId52"/>
    <p:sldId id="418" r:id="rId53"/>
    <p:sldId id="282" r:id="rId5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52"/>
    <a:srgbClr val="476AFF"/>
    <a:srgbClr val="73D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6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401487-0AFF-484D-9F27-C8CD425DCD94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CD1BB0D-9618-42F6-9BCE-ED792E8204B1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5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实验结论</a:t>
          </a:r>
        </a:p>
      </dgm:t>
    </dgm:pt>
    <dgm:pt modelId="{EEC7BA7B-04FB-4126-A6BC-A8F19907B907}" type="parTrans" cxnId="{42BA1ABA-2113-4264-B6CE-456DF2B5795B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>
            <a:solidFill>
              <a:schemeClr val="bg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8E6586EA-0BE1-4E80-9EAC-7B43A1B9BE1E}" type="sibTrans" cxnId="{42BA1ABA-2113-4264-B6CE-456DF2B5795B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>
            <a:solidFill>
              <a:schemeClr val="bg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4951EB75-657F-4DC5-AADA-7B5456AFF347}">
      <dgm:prSet phldrT="[文本]"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zh-CN" altLang="en-US" sz="2400" b="1" i="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超参实验</a:t>
          </a:r>
          <a:r>
            <a:rPr lang="zh-CN" altLang="en-US" sz="2400" b="0" i="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揭示了对比学习对 </a:t>
          </a:r>
          <a:r>
            <a:rPr lang="en-US" altLang="zh-CN" sz="2400" b="0" i="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Batch Size </a:t>
          </a:r>
          <a:r>
            <a:rPr lang="zh-CN" altLang="en-US" sz="2400" b="0" i="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的依赖</a:t>
          </a:r>
          <a:r>
            <a:rPr lang="zh-CN" altLang="en-US" sz="2400" b="0" i="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以及</a:t>
          </a:r>
          <a:r>
            <a:rPr lang="zh-CN" altLang="en-US" sz="2400" b="1" i="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学习率在新旧知识平衡</a:t>
          </a:r>
          <a:r>
            <a:rPr lang="zh-CN" altLang="en-US" sz="2400" b="0" i="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中的关键作用</a:t>
          </a:r>
          <a:endParaRPr lang="zh-CN" altLang="en-US" sz="2400" dirty="0">
            <a:solidFill>
              <a:schemeClr val="bg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79FDD80C-9519-4EA7-9BAF-9D037B3240D9}" type="parTrans" cxnId="{40DE5F8C-343B-4107-8924-12E151CBD7A4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>
            <a:solidFill>
              <a:schemeClr val="bg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FD385D9D-BE94-4AA8-AECE-55EEEE352511}" type="sibTrans" cxnId="{40DE5F8C-343B-4107-8924-12E151CBD7A4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>
            <a:solidFill>
              <a:schemeClr val="bg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B2EA6829-FCE0-44DF-950D-EE138BFE29C1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消融实验反向证明了 </a:t>
          </a:r>
          <a:r>
            <a:rPr lang="en-US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PNR </a:t>
          </a:r>
          <a:r>
            <a:rPr lang="zh-CN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核心算法设计的逻辑严密性</a:t>
          </a:r>
        </a:p>
      </dgm:t>
    </dgm:pt>
    <dgm:pt modelId="{E0D8E5B1-B3FC-45C0-A24A-5823EB072646}" type="parTrans" cxnId="{5519377D-FC32-4352-8231-641DAD7FD3B2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>
            <a:solidFill>
              <a:schemeClr val="bg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43DAFF64-9479-4B4D-A74A-C1A810896D00}" type="sibTrans" cxnId="{5519377D-FC32-4352-8231-641DAD7FD3B2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>
            <a:solidFill>
              <a:schemeClr val="bg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E6EC5386-9BDF-4785-B2D9-DE41F43F6142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模型展现出的</a:t>
          </a:r>
          <a:r>
            <a:rPr lang="zh-CN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高正向迁移和低遗忘率</a:t>
          </a:r>
          <a:r>
            <a: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，充分体现了该方法在数字图像处理与人工智能结合领域的应用潜力</a:t>
          </a:r>
        </a:p>
      </dgm:t>
    </dgm:pt>
    <dgm:pt modelId="{4D04C4BC-832B-4BC1-93E2-89979529C8E8}" type="parTrans" cxnId="{5441B36D-77F4-4B27-ABE1-3B63F97B66F7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>
            <a:solidFill>
              <a:schemeClr val="bg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0097BDEE-57A3-42B2-94EA-B901344FCDDB}" type="sibTrans" cxnId="{5441B36D-77F4-4B27-ABE1-3B63F97B66F7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>
            <a:solidFill>
              <a:schemeClr val="bg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9F6F8BBE-D1F5-43CF-A489-5FEC0B3635AE}" type="pres">
      <dgm:prSet presAssocID="{9D401487-0AFF-484D-9F27-C8CD425DCD94}" presName="vert0" presStyleCnt="0">
        <dgm:presLayoutVars>
          <dgm:dir/>
          <dgm:animOne val="branch"/>
          <dgm:animLvl val="lvl"/>
        </dgm:presLayoutVars>
      </dgm:prSet>
      <dgm:spPr/>
    </dgm:pt>
    <dgm:pt modelId="{2C70A6CC-C800-4224-BB69-D89F364A8893}" type="pres">
      <dgm:prSet presAssocID="{3CD1BB0D-9618-42F6-9BCE-ED792E8204B1}" presName="thickLine" presStyleLbl="alignNode1" presStyleIdx="0" presStyleCnt="1"/>
      <dgm:spPr/>
    </dgm:pt>
    <dgm:pt modelId="{ACCACD1D-6A35-4CF2-97D6-2A3D9DBD79F3}" type="pres">
      <dgm:prSet presAssocID="{3CD1BB0D-9618-42F6-9BCE-ED792E8204B1}" presName="horz1" presStyleCnt="0"/>
      <dgm:spPr/>
    </dgm:pt>
    <dgm:pt modelId="{B85073B2-ADC2-410E-93EF-A45A8FA92B58}" type="pres">
      <dgm:prSet presAssocID="{3CD1BB0D-9618-42F6-9BCE-ED792E8204B1}" presName="tx1" presStyleLbl="revTx" presStyleIdx="0" presStyleCnt="4"/>
      <dgm:spPr/>
    </dgm:pt>
    <dgm:pt modelId="{F411D191-5810-449B-A40C-40156493C8B0}" type="pres">
      <dgm:prSet presAssocID="{3CD1BB0D-9618-42F6-9BCE-ED792E8204B1}" presName="vert1" presStyleCnt="0"/>
      <dgm:spPr/>
    </dgm:pt>
    <dgm:pt modelId="{8D23F9D6-5374-4B60-AFCE-33E343D6279B}" type="pres">
      <dgm:prSet presAssocID="{4951EB75-657F-4DC5-AADA-7B5456AFF347}" presName="vertSpace2a" presStyleCnt="0"/>
      <dgm:spPr/>
    </dgm:pt>
    <dgm:pt modelId="{BB569680-C95D-48E6-A5C5-1B2CFA4FBE8D}" type="pres">
      <dgm:prSet presAssocID="{4951EB75-657F-4DC5-AADA-7B5456AFF347}" presName="horz2" presStyleCnt="0"/>
      <dgm:spPr/>
    </dgm:pt>
    <dgm:pt modelId="{310EB1A6-9776-4A2C-86CD-5FE03678016C}" type="pres">
      <dgm:prSet presAssocID="{4951EB75-657F-4DC5-AADA-7B5456AFF347}" presName="horzSpace2" presStyleCnt="0"/>
      <dgm:spPr/>
    </dgm:pt>
    <dgm:pt modelId="{D0E74ACE-E174-470C-AA7E-19DE0C4A0C38}" type="pres">
      <dgm:prSet presAssocID="{4951EB75-657F-4DC5-AADA-7B5456AFF347}" presName="tx2" presStyleLbl="revTx" presStyleIdx="1" presStyleCnt="4"/>
      <dgm:spPr/>
    </dgm:pt>
    <dgm:pt modelId="{10DB1636-0C12-4A30-ADDC-818EF14C4926}" type="pres">
      <dgm:prSet presAssocID="{4951EB75-657F-4DC5-AADA-7B5456AFF347}" presName="vert2" presStyleCnt="0"/>
      <dgm:spPr/>
    </dgm:pt>
    <dgm:pt modelId="{56FC3C3B-7DA1-4BAC-BB0D-C1A3137BB904}" type="pres">
      <dgm:prSet presAssocID="{4951EB75-657F-4DC5-AADA-7B5456AFF347}" presName="thinLine2b" presStyleLbl="callout" presStyleIdx="0" presStyleCnt="3"/>
      <dgm:spPr/>
    </dgm:pt>
    <dgm:pt modelId="{CAC8C80D-EF89-485E-B256-F618F957707E}" type="pres">
      <dgm:prSet presAssocID="{4951EB75-657F-4DC5-AADA-7B5456AFF347}" presName="vertSpace2b" presStyleCnt="0"/>
      <dgm:spPr/>
    </dgm:pt>
    <dgm:pt modelId="{8075E439-9ED6-4DAB-B2B8-7ADA9DC4401A}" type="pres">
      <dgm:prSet presAssocID="{B2EA6829-FCE0-44DF-950D-EE138BFE29C1}" presName="horz2" presStyleCnt="0"/>
      <dgm:spPr/>
    </dgm:pt>
    <dgm:pt modelId="{36C97306-377D-4D5E-ABDE-4B35B3AB2D0C}" type="pres">
      <dgm:prSet presAssocID="{B2EA6829-FCE0-44DF-950D-EE138BFE29C1}" presName="horzSpace2" presStyleCnt="0"/>
      <dgm:spPr/>
    </dgm:pt>
    <dgm:pt modelId="{54702DC3-BEC7-4730-9313-9D7328AC6F8D}" type="pres">
      <dgm:prSet presAssocID="{B2EA6829-FCE0-44DF-950D-EE138BFE29C1}" presName="tx2" presStyleLbl="revTx" presStyleIdx="2" presStyleCnt="4"/>
      <dgm:spPr/>
    </dgm:pt>
    <dgm:pt modelId="{BD99D40E-A30C-4B66-BD27-0A3596EE4FC2}" type="pres">
      <dgm:prSet presAssocID="{B2EA6829-FCE0-44DF-950D-EE138BFE29C1}" presName="vert2" presStyleCnt="0"/>
      <dgm:spPr/>
    </dgm:pt>
    <dgm:pt modelId="{F0F9A828-3E51-4619-86DA-31E8FE9B4947}" type="pres">
      <dgm:prSet presAssocID="{B2EA6829-FCE0-44DF-950D-EE138BFE29C1}" presName="thinLine2b" presStyleLbl="callout" presStyleIdx="1" presStyleCnt="3"/>
      <dgm:spPr/>
    </dgm:pt>
    <dgm:pt modelId="{D0E3C814-9482-4C02-A047-26A59E636E25}" type="pres">
      <dgm:prSet presAssocID="{B2EA6829-FCE0-44DF-950D-EE138BFE29C1}" presName="vertSpace2b" presStyleCnt="0"/>
      <dgm:spPr/>
    </dgm:pt>
    <dgm:pt modelId="{57E92E52-1664-4FAF-8E70-7438B8A8F21C}" type="pres">
      <dgm:prSet presAssocID="{E6EC5386-9BDF-4785-B2D9-DE41F43F6142}" presName="horz2" presStyleCnt="0"/>
      <dgm:spPr/>
    </dgm:pt>
    <dgm:pt modelId="{48614991-EF4A-4CDC-B524-4F2F7ED9D6F8}" type="pres">
      <dgm:prSet presAssocID="{E6EC5386-9BDF-4785-B2D9-DE41F43F6142}" presName="horzSpace2" presStyleCnt="0"/>
      <dgm:spPr/>
    </dgm:pt>
    <dgm:pt modelId="{C5573FBD-4046-4182-A83F-4DAEA9E58211}" type="pres">
      <dgm:prSet presAssocID="{E6EC5386-9BDF-4785-B2D9-DE41F43F6142}" presName="tx2" presStyleLbl="revTx" presStyleIdx="3" presStyleCnt="4"/>
      <dgm:spPr/>
    </dgm:pt>
    <dgm:pt modelId="{D742385B-E729-4504-8FA6-1A3237D97BD0}" type="pres">
      <dgm:prSet presAssocID="{E6EC5386-9BDF-4785-B2D9-DE41F43F6142}" presName="vert2" presStyleCnt="0"/>
      <dgm:spPr/>
    </dgm:pt>
    <dgm:pt modelId="{2284A3EC-2A20-4607-BE45-67E3DE86D21A}" type="pres">
      <dgm:prSet presAssocID="{E6EC5386-9BDF-4785-B2D9-DE41F43F6142}" presName="thinLine2b" presStyleLbl="callout" presStyleIdx="2" presStyleCnt="3"/>
      <dgm:spPr/>
    </dgm:pt>
    <dgm:pt modelId="{1472918F-75EE-4674-BFAC-4ACD40C6A396}" type="pres">
      <dgm:prSet presAssocID="{E6EC5386-9BDF-4785-B2D9-DE41F43F6142}" presName="vertSpace2b" presStyleCnt="0"/>
      <dgm:spPr/>
    </dgm:pt>
  </dgm:ptLst>
  <dgm:cxnLst>
    <dgm:cxn modelId="{BECB9D13-AE81-4948-A5FE-F0F2D4FBF670}" type="presOf" srcId="{4951EB75-657F-4DC5-AADA-7B5456AFF347}" destId="{D0E74ACE-E174-470C-AA7E-19DE0C4A0C38}" srcOrd="0" destOrd="0" presId="urn:microsoft.com/office/officeart/2008/layout/LinedList"/>
    <dgm:cxn modelId="{5441B36D-77F4-4B27-ABE1-3B63F97B66F7}" srcId="{3CD1BB0D-9618-42F6-9BCE-ED792E8204B1}" destId="{E6EC5386-9BDF-4785-B2D9-DE41F43F6142}" srcOrd="2" destOrd="0" parTransId="{4D04C4BC-832B-4BC1-93E2-89979529C8E8}" sibTransId="{0097BDEE-57A3-42B2-94EA-B901344FCDDB}"/>
    <dgm:cxn modelId="{5519377D-FC32-4352-8231-641DAD7FD3B2}" srcId="{3CD1BB0D-9618-42F6-9BCE-ED792E8204B1}" destId="{B2EA6829-FCE0-44DF-950D-EE138BFE29C1}" srcOrd="1" destOrd="0" parTransId="{E0D8E5B1-B3FC-45C0-A24A-5823EB072646}" sibTransId="{43DAFF64-9479-4B4D-A74A-C1A810896D00}"/>
    <dgm:cxn modelId="{40DE5F8C-343B-4107-8924-12E151CBD7A4}" srcId="{3CD1BB0D-9618-42F6-9BCE-ED792E8204B1}" destId="{4951EB75-657F-4DC5-AADA-7B5456AFF347}" srcOrd="0" destOrd="0" parTransId="{79FDD80C-9519-4EA7-9BAF-9D037B3240D9}" sibTransId="{FD385D9D-BE94-4AA8-AECE-55EEEE352511}"/>
    <dgm:cxn modelId="{0EB7BD98-6CCC-48E6-91A8-DCFD19070FA4}" type="presOf" srcId="{3CD1BB0D-9618-42F6-9BCE-ED792E8204B1}" destId="{B85073B2-ADC2-410E-93EF-A45A8FA92B58}" srcOrd="0" destOrd="0" presId="urn:microsoft.com/office/officeart/2008/layout/LinedList"/>
    <dgm:cxn modelId="{77E343A0-441C-454A-AF37-B72C7BB23A81}" type="presOf" srcId="{9D401487-0AFF-484D-9F27-C8CD425DCD94}" destId="{9F6F8BBE-D1F5-43CF-A489-5FEC0B3635AE}" srcOrd="0" destOrd="0" presId="urn:microsoft.com/office/officeart/2008/layout/LinedList"/>
    <dgm:cxn modelId="{66D489B8-CAFE-4E93-BF39-3A096BBB51C6}" type="presOf" srcId="{E6EC5386-9BDF-4785-B2D9-DE41F43F6142}" destId="{C5573FBD-4046-4182-A83F-4DAEA9E58211}" srcOrd="0" destOrd="0" presId="urn:microsoft.com/office/officeart/2008/layout/LinedList"/>
    <dgm:cxn modelId="{42BA1ABA-2113-4264-B6CE-456DF2B5795B}" srcId="{9D401487-0AFF-484D-9F27-C8CD425DCD94}" destId="{3CD1BB0D-9618-42F6-9BCE-ED792E8204B1}" srcOrd="0" destOrd="0" parTransId="{EEC7BA7B-04FB-4126-A6BC-A8F19907B907}" sibTransId="{8E6586EA-0BE1-4E80-9EAC-7B43A1B9BE1E}"/>
    <dgm:cxn modelId="{3C13D2D5-3CB1-41C0-B0EE-FC781F78A161}" type="presOf" srcId="{B2EA6829-FCE0-44DF-950D-EE138BFE29C1}" destId="{54702DC3-BEC7-4730-9313-9D7328AC6F8D}" srcOrd="0" destOrd="0" presId="urn:microsoft.com/office/officeart/2008/layout/LinedList"/>
    <dgm:cxn modelId="{1B3BBA6A-567E-43A7-981E-194664C18005}" type="presParOf" srcId="{9F6F8BBE-D1F5-43CF-A489-5FEC0B3635AE}" destId="{2C70A6CC-C800-4224-BB69-D89F364A8893}" srcOrd="0" destOrd="0" presId="urn:microsoft.com/office/officeart/2008/layout/LinedList"/>
    <dgm:cxn modelId="{B39D6728-4414-4326-9D3F-AAB16F6C9B29}" type="presParOf" srcId="{9F6F8BBE-D1F5-43CF-A489-5FEC0B3635AE}" destId="{ACCACD1D-6A35-4CF2-97D6-2A3D9DBD79F3}" srcOrd="1" destOrd="0" presId="urn:microsoft.com/office/officeart/2008/layout/LinedList"/>
    <dgm:cxn modelId="{5CAB5C4B-85DF-459D-87D0-844CF07F0EEF}" type="presParOf" srcId="{ACCACD1D-6A35-4CF2-97D6-2A3D9DBD79F3}" destId="{B85073B2-ADC2-410E-93EF-A45A8FA92B58}" srcOrd="0" destOrd="0" presId="urn:microsoft.com/office/officeart/2008/layout/LinedList"/>
    <dgm:cxn modelId="{053C0271-420A-48BE-ACE8-E561ECA54E3C}" type="presParOf" srcId="{ACCACD1D-6A35-4CF2-97D6-2A3D9DBD79F3}" destId="{F411D191-5810-449B-A40C-40156493C8B0}" srcOrd="1" destOrd="0" presId="urn:microsoft.com/office/officeart/2008/layout/LinedList"/>
    <dgm:cxn modelId="{590C2343-CE8E-4C0F-B960-07DBAFDE358B}" type="presParOf" srcId="{F411D191-5810-449B-A40C-40156493C8B0}" destId="{8D23F9D6-5374-4B60-AFCE-33E343D6279B}" srcOrd="0" destOrd="0" presId="urn:microsoft.com/office/officeart/2008/layout/LinedList"/>
    <dgm:cxn modelId="{F67D1C66-7166-4913-BF52-EA21051BE068}" type="presParOf" srcId="{F411D191-5810-449B-A40C-40156493C8B0}" destId="{BB569680-C95D-48E6-A5C5-1B2CFA4FBE8D}" srcOrd="1" destOrd="0" presId="urn:microsoft.com/office/officeart/2008/layout/LinedList"/>
    <dgm:cxn modelId="{988DFC81-42D1-4951-937B-4A3AAC000D84}" type="presParOf" srcId="{BB569680-C95D-48E6-A5C5-1B2CFA4FBE8D}" destId="{310EB1A6-9776-4A2C-86CD-5FE03678016C}" srcOrd="0" destOrd="0" presId="urn:microsoft.com/office/officeart/2008/layout/LinedList"/>
    <dgm:cxn modelId="{3141C0FB-92FF-4CAA-913F-9BE68B86D47E}" type="presParOf" srcId="{BB569680-C95D-48E6-A5C5-1B2CFA4FBE8D}" destId="{D0E74ACE-E174-470C-AA7E-19DE0C4A0C38}" srcOrd="1" destOrd="0" presId="urn:microsoft.com/office/officeart/2008/layout/LinedList"/>
    <dgm:cxn modelId="{D83AC7FB-4971-4FD4-920A-645C0C32A637}" type="presParOf" srcId="{BB569680-C95D-48E6-A5C5-1B2CFA4FBE8D}" destId="{10DB1636-0C12-4A30-ADDC-818EF14C4926}" srcOrd="2" destOrd="0" presId="urn:microsoft.com/office/officeart/2008/layout/LinedList"/>
    <dgm:cxn modelId="{992BB9FA-A081-4BF6-A30D-E1E7C2D5BE48}" type="presParOf" srcId="{F411D191-5810-449B-A40C-40156493C8B0}" destId="{56FC3C3B-7DA1-4BAC-BB0D-C1A3137BB904}" srcOrd="2" destOrd="0" presId="urn:microsoft.com/office/officeart/2008/layout/LinedList"/>
    <dgm:cxn modelId="{C1BA9329-9297-40BB-9848-BBD65B8404B5}" type="presParOf" srcId="{F411D191-5810-449B-A40C-40156493C8B0}" destId="{CAC8C80D-EF89-485E-B256-F618F957707E}" srcOrd="3" destOrd="0" presId="urn:microsoft.com/office/officeart/2008/layout/LinedList"/>
    <dgm:cxn modelId="{786DB80B-BAE7-4CA4-A669-70C4367590B7}" type="presParOf" srcId="{F411D191-5810-449B-A40C-40156493C8B0}" destId="{8075E439-9ED6-4DAB-B2B8-7ADA9DC4401A}" srcOrd="4" destOrd="0" presId="urn:microsoft.com/office/officeart/2008/layout/LinedList"/>
    <dgm:cxn modelId="{220A47CA-67A5-4ED1-94B2-9A7564EA8518}" type="presParOf" srcId="{8075E439-9ED6-4DAB-B2B8-7ADA9DC4401A}" destId="{36C97306-377D-4D5E-ABDE-4B35B3AB2D0C}" srcOrd="0" destOrd="0" presId="urn:microsoft.com/office/officeart/2008/layout/LinedList"/>
    <dgm:cxn modelId="{D151E3C6-324E-40C3-BC68-919AAA05EB0F}" type="presParOf" srcId="{8075E439-9ED6-4DAB-B2B8-7ADA9DC4401A}" destId="{54702DC3-BEC7-4730-9313-9D7328AC6F8D}" srcOrd="1" destOrd="0" presId="urn:microsoft.com/office/officeart/2008/layout/LinedList"/>
    <dgm:cxn modelId="{9E791FAA-D7B4-4C3A-B5B4-7291E665A927}" type="presParOf" srcId="{8075E439-9ED6-4DAB-B2B8-7ADA9DC4401A}" destId="{BD99D40E-A30C-4B66-BD27-0A3596EE4FC2}" srcOrd="2" destOrd="0" presId="urn:microsoft.com/office/officeart/2008/layout/LinedList"/>
    <dgm:cxn modelId="{C77DA937-7E9D-4D06-A7D0-E18108EEA0DE}" type="presParOf" srcId="{F411D191-5810-449B-A40C-40156493C8B0}" destId="{F0F9A828-3E51-4619-86DA-31E8FE9B4947}" srcOrd="5" destOrd="0" presId="urn:microsoft.com/office/officeart/2008/layout/LinedList"/>
    <dgm:cxn modelId="{7F200B9A-95E1-4A00-AACF-C9DDB32092B1}" type="presParOf" srcId="{F411D191-5810-449B-A40C-40156493C8B0}" destId="{D0E3C814-9482-4C02-A047-26A59E636E25}" srcOrd="6" destOrd="0" presId="urn:microsoft.com/office/officeart/2008/layout/LinedList"/>
    <dgm:cxn modelId="{7CE3278F-B1D7-4FE6-8836-955E7A4D5DE6}" type="presParOf" srcId="{F411D191-5810-449B-A40C-40156493C8B0}" destId="{57E92E52-1664-4FAF-8E70-7438B8A8F21C}" srcOrd="7" destOrd="0" presId="urn:microsoft.com/office/officeart/2008/layout/LinedList"/>
    <dgm:cxn modelId="{93FA9B18-9BDA-4AAB-BE73-DAF8BD31B67C}" type="presParOf" srcId="{57E92E52-1664-4FAF-8E70-7438B8A8F21C}" destId="{48614991-EF4A-4CDC-B524-4F2F7ED9D6F8}" srcOrd="0" destOrd="0" presId="urn:microsoft.com/office/officeart/2008/layout/LinedList"/>
    <dgm:cxn modelId="{F95B1BFB-B657-42BF-9A16-147063C0173C}" type="presParOf" srcId="{57E92E52-1664-4FAF-8E70-7438B8A8F21C}" destId="{C5573FBD-4046-4182-A83F-4DAEA9E58211}" srcOrd="1" destOrd="0" presId="urn:microsoft.com/office/officeart/2008/layout/LinedList"/>
    <dgm:cxn modelId="{A2C1A828-FC98-4D5C-9A5C-C3B5D2313F4A}" type="presParOf" srcId="{57E92E52-1664-4FAF-8E70-7438B8A8F21C}" destId="{D742385B-E729-4504-8FA6-1A3237D97BD0}" srcOrd="2" destOrd="0" presId="urn:microsoft.com/office/officeart/2008/layout/LinedList"/>
    <dgm:cxn modelId="{BBB9B10A-3F8C-4F87-9BB2-C371E69A99B2}" type="presParOf" srcId="{F411D191-5810-449B-A40C-40156493C8B0}" destId="{2284A3EC-2A20-4607-BE45-67E3DE86D21A}" srcOrd="8" destOrd="0" presId="urn:microsoft.com/office/officeart/2008/layout/LinedList"/>
    <dgm:cxn modelId="{6ECDD548-0284-4869-94D7-B2A83546C1BC}" type="presParOf" srcId="{F411D191-5810-449B-A40C-40156493C8B0}" destId="{1472918F-75EE-4674-BFAC-4ACD40C6A39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C4AF2B-DFA5-4879-809A-C832E9B2EC29}" type="doc">
      <dgm:prSet loTypeId="urn:microsoft.com/office/officeart/2008/layout/VerticalCurvedList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720992A-8749-41A8-BF97-64918D14FE43}">
      <dgm:prSet phldrT="[文本]" custT="1"/>
      <dgm:spPr/>
      <dgm:t>
        <a:bodyPr/>
        <a:lstStyle/>
        <a:p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设计轻量化的伪负例生成与存储机制，使其适用于边缘设备。 探索</a:t>
          </a:r>
          <a:r>
            <a:rPr lang="en-US" altLang="zh-CN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PNR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与</a:t>
          </a:r>
          <a:r>
            <a:rPr lang="zh-CN" altLang="en-US" sz="250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动态网络架构、参数稀疏化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等其他</a:t>
          </a:r>
          <a:r>
            <a:rPr lang="zh-CN" altLang="en-US" sz="250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  <a:sym typeface="+mn-lt"/>
            </a:rPr>
            <a:t>增量学习</a:t>
          </a:r>
          <a:r>
            <a:rPr lang="zh-CN" altLang="en-US" sz="250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技术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的高效融合，以</a:t>
          </a:r>
          <a:r>
            <a:rPr lang="zh-CN" altLang="en-US" sz="250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追求更高性能上限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。</a:t>
          </a:r>
          <a:endParaRPr lang="zh-CN" altLang="en-US" sz="2500" kern="1200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79987D4A-1347-436B-BAB1-62D9A360783E}" type="parTrans" cxnId="{9C50364A-F50D-47B8-AE7B-C75020127689}">
      <dgm:prSet/>
      <dgm:spPr/>
      <dgm:t>
        <a:bodyPr/>
        <a:lstStyle/>
        <a:p>
          <a:endParaRPr lang="zh-CN" altLang="en-US"/>
        </a:p>
      </dgm:t>
    </dgm:pt>
    <dgm:pt modelId="{B87A84E9-CEEA-46C1-8F61-73E392E95AC0}" type="sibTrans" cxnId="{9C50364A-F50D-47B8-AE7B-C75020127689}">
      <dgm:prSet/>
      <dgm:spPr/>
      <dgm:t>
        <a:bodyPr/>
        <a:lstStyle/>
        <a:p>
          <a:endParaRPr lang="zh-CN" altLang="en-US"/>
        </a:p>
      </dgm:t>
    </dgm:pt>
    <dgm:pt modelId="{11DB7BEF-9CAC-483E-9384-D4A9A101C093}">
      <dgm:prSet phldrT="[文本]"/>
      <dgm:spPr/>
      <dgm:t>
        <a:bodyPr/>
        <a:lstStyle/>
        <a:p>
          <a:pPr>
            <a:buNone/>
          </a:pPr>
          <a:r>
            <a: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将</a:t>
          </a:r>
          <a:r>
            <a: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PNR</a:t>
          </a:r>
          <a:r>
            <a: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思想应用于其他</a:t>
          </a:r>
          <a:r>
            <a: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SSL</a:t>
          </a:r>
          <a:r>
            <a: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范式（如</a:t>
          </a:r>
          <a:r>
            <a:rPr lang="en-US" altLang="zh-CN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SimCLRv2</a:t>
          </a:r>
          <a:r>
            <a:rPr lang="zh-CN" altLang="en-US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、</a:t>
          </a:r>
          <a:r>
            <a:rPr lang="en-US" altLang="zh-CN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MoCo</a:t>
          </a:r>
          <a:r>
            <a:rPr lang="zh-CN" altLang="en-US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、基于掩码的图像建模</a:t>
          </a:r>
          <a:r>
            <a:rPr lang="en-US" altLang="zh-CN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MAE</a:t>
          </a:r>
          <a:r>
            <a: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），探索在任务无关或更具挑战性的数据流下的应用。</a:t>
          </a:r>
          <a:endParaRPr lang="zh-CN" altLang="en-US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09C306AD-2438-46E3-9F19-7FACF2672DE4}" type="parTrans" cxnId="{A23199A1-31C8-403B-892D-F1AD2702BC66}">
      <dgm:prSet/>
      <dgm:spPr/>
      <dgm:t>
        <a:bodyPr/>
        <a:lstStyle/>
        <a:p>
          <a:endParaRPr lang="zh-CN" altLang="en-US"/>
        </a:p>
      </dgm:t>
    </dgm:pt>
    <dgm:pt modelId="{182FB268-CD01-4B05-9C6F-AAA7A0141EF1}" type="sibTrans" cxnId="{A23199A1-31C8-403B-892D-F1AD2702BC66}">
      <dgm:prSet/>
      <dgm:spPr/>
      <dgm:t>
        <a:bodyPr/>
        <a:lstStyle/>
        <a:p>
          <a:endParaRPr lang="zh-CN" altLang="en-US"/>
        </a:p>
      </dgm:t>
    </dgm:pt>
    <dgm:pt modelId="{FF71DFA9-5345-458E-80D7-36D456DCBB0E}">
      <dgm:prSet phldrT="[文本]" phldr="0"/>
      <dgm:spPr/>
      <dgm:t>
        <a:bodyPr/>
        <a:lstStyle/>
        <a:p>
          <a:pPr>
            <a:buNone/>
          </a:pPr>
          <a:r>
            <a: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在</a:t>
          </a:r>
          <a:r>
            <a: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更复杂的下游任务</a:t>
          </a:r>
          <a:r>
            <a: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（如目标检测、语义分割）中全面评估通过</a:t>
          </a:r>
          <a:r>
            <a: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PNR-CSSL</a:t>
          </a:r>
          <a:r>
            <a: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学到的</a:t>
          </a:r>
          <a:r>
            <a: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表征迁移能力与鲁棒性</a:t>
          </a:r>
          <a:r>
            <a:rPr lang="zh-CN" altLang="en-US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，证明其实际价值。</a:t>
          </a:r>
          <a:endParaRPr lang="zh-CN" altLang="en-US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92C58A12-510D-4FA6-B2DF-EF6D1A5A293B}" type="parTrans" cxnId="{30DDCC65-7979-4A2E-89D9-8BF96E75548C}">
      <dgm:prSet/>
      <dgm:spPr/>
      <dgm:t>
        <a:bodyPr/>
        <a:lstStyle/>
        <a:p>
          <a:endParaRPr lang="zh-CN" altLang="en-US"/>
        </a:p>
      </dgm:t>
    </dgm:pt>
    <dgm:pt modelId="{CE29BA4B-AB23-46C1-902C-B7DDE71AB9EB}" type="sibTrans" cxnId="{30DDCC65-7979-4A2E-89D9-8BF96E75548C}">
      <dgm:prSet/>
      <dgm:spPr/>
      <dgm:t>
        <a:bodyPr/>
        <a:lstStyle/>
        <a:p>
          <a:endParaRPr lang="zh-CN" altLang="en-US"/>
        </a:p>
      </dgm:t>
    </dgm:pt>
    <dgm:pt modelId="{9E908505-66B7-4FA1-96AA-9D29BDFCDDA2}" type="pres">
      <dgm:prSet presAssocID="{07C4AF2B-DFA5-4879-809A-C832E9B2EC29}" presName="Name0" presStyleCnt="0">
        <dgm:presLayoutVars>
          <dgm:chMax val="7"/>
          <dgm:chPref val="7"/>
          <dgm:dir/>
        </dgm:presLayoutVars>
      </dgm:prSet>
      <dgm:spPr/>
    </dgm:pt>
    <dgm:pt modelId="{9604AD71-A3C4-4A1E-A0B6-A71D5D926302}" type="pres">
      <dgm:prSet presAssocID="{07C4AF2B-DFA5-4879-809A-C832E9B2EC29}" presName="Name1" presStyleCnt="0"/>
      <dgm:spPr/>
    </dgm:pt>
    <dgm:pt modelId="{F398D3E4-5602-417C-94F4-F130B9EB660C}" type="pres">
      <dgm:prSet presAssocID="{07C4AF2B-DFA5-4879-809A-C832E9B2EC29}" presName="cycle" presStyleCnt="0"/>
      <dgm:spPr/>
    </dgm:pt>
    <dgm:pt modelId="{19E55750-5AFE-4A28-970C-2D59A1D2E332}" type="pres">
      <dgm:prSet presAssocID="{07C4AF2B-DFA5-4879-809A-C832E9B2EC29}" presName="srcNode" presStyleLbl="node1" presStyleIdx="0" presStyleCnt="3"/>
      <dgm:spPr/>
    </dgm:pt>
    <dgm:pt modelId="{F43C1AE1-456E-49B7-AB58-C2910BB75AEB}" type="pres">
      <dgm:prSet presAssocID="{07C4AF2B-DFA5-4879-809A-C832E9B2EC29}" presName="conn" presStyleLbl="parChTrans1D2" presStyleIdx="0" presStyleCnt="1"/>
      <dgm:spPr/>
    </dgm:pt>
    <dgm:pt modelId="{14FD5954-AF9B-4AF3-A4E8-AA08F3E568EA}" type="pres">
      <dgm:prSet presAssocID="{07C4AF2B-DFA5-4879-809A-C832E9B2EC29}" presName="extraNode" presStyleLbl="node1" presStyleIdx="0" presStyleCnt="3"/>
      <dgm:spPr/>
    </dgm:pt>
    <dgm:pt modelId="{C44E361A-24AA-4BA4-AB0A-5B11976550ED}" type="pres">
      <dgm:prSet presAssocID="{07C4AF2B-DFA5-4879-809A-C832E9B2EC29}" presName="dstNode" presStyleLbl="node1" presStyleIdx="0" presStyleCnt="3"/>
      <dgm:spPr/>
    </dgm:pt>
    <dgm:pt modelId="{9557AC31-830C-4CCB-8D61-88F313ACCB7D}" type="pres">
      <dgm:prSet presAssocID="{C720992A-8749-41A8-BF97-64918D14FE43}" presName="text_1" presStyleLbl="node1" presStyleIdx="0" presStyleCnt="3" custLinFactNeighborX="24" custLinFactNeighborY="-1621">
        <dgm:presLayoutVars>
          <dgm:bulletEnabled val="1"/>
        </dgm:presLayoutVars>
      </dgm:prSet>
      <dgm:spPr/>
    </dgm:pt>
    <dgm:pt modelId="{7F954F6D-97C5-421F-BBE6-724B5B99D24B}" type="pres">
      <dgm:prSet presAssocID="{C720992A-8749-41A8-BF97-64918D14FE43}" presName="accent_1" presStyleCnt="0"/>
      <dgm:spPr/>
    </dgm:pt>
    <dgm:pt modelId="{4BC449F5-F15C-492E-AED6-C62A28AEC6AE}" type="pres">
      <dgm:prSet presAssocID="{C720992A-8749-41A8-BF97-64918D14FE43}" presName="accentRepeatNode" presStyleLbl="solidFgAcc1" presStyleIdx="0" presStyleCnt="3"/>
      <dgm:spPr/>
    </dgm:pt>
    <dgm:pt modelId="{615A6F12-8A15-4FB7-993C-5DB176850673}" type="pres">
      <dgm:prSet presAssocID="{11DB7BEF-9CAC-483E-9384-D4A9A101C093}" presName="text_2" presStyleLbl="node1" presStyleIdx="1" presStyleCnt="3">
        <dgm:presLayoutVars>
          <dgm:bulletEnabled val="1"/>
        </dgm:presLayoutVars>
      </dgm:prSet>
      <dgm:spPr/>
    </dgm:pt>
    <dgm:pt modelId="{1D6403AC-BE1B-4C86-92BE-D45A19374920}" type="pres">
      <dgm:prSet presAssocID="{11DB7BEF-9CAC-483E-9384-D4A9A101C093}" presName="accent_2" presStyleCnt="0"/>
      <dgm:spPr/>
    </dgm:pt>
    <dgm:pt modelId="{37A67339-854D-4C62-940E-77A35AF76801}" type="pres">
      <dgm:prSet presAssocID="{11DB7BEF-9CAC-483E-9384-D4A9A101C093}" presName="accentRepeatNode" presStyleLbl="solidFgAcc1" presStyleIdx="1" presStyleCnt="3"/>
      <dgm:spPr/>
    </dgm:pt>
    <dgm:pt modelId="{72675D6D-F96B-4F73-9E18-B345E11AF783}" type="pres">
      <dgm:prSet presAssocID="{FF71DFA9-5345-458E-80D7-36D456DCBB0E}" presName="text_3" presStyleLbl="node1" presStyleIdx="2" presStyleCnt="3" custLinFactNeighborX="192">
        <dgm:presLayoutVars>
          <dgm:bulletEnabled val="1"/>
        </dgm:presLayoutVars>
      </dgm:prSet>
      <dgm:spPr/>
    </dgm:pt>
    <dgm:pt modelId="{108590EE-591C-45D2-819C-9919AF6C77DE}" type="pres">
      <dgm:prSet presAssocID="{FF71DFA9-5345-458E-80D7-36D456DCBB0E}" presName="accent_3" presStyleCnt="0"/>
      <dgm:spPr/>
    </dgm:pt>
    <dgm:pt modelId="{39DE98B9-7951-4EFD-B8B4-187381A26786}" type="pres">
      <dgm:prSet presAssocID="{FF71DFA9-5345-458E-80D7-36D456DCBB0E}" presName="accentRepeatNode" presStyleLbl="solidFgAcc1" presStyleIdx="2" presStyleCnt="3"/>
      <dgm:spPr/>
    </dgm:pt>
  </dgm:ptLst>
  <dgm:cxnLst>
    <dgm:cxn modelId="{38ADE633-306D-47F4-B6E5-21599146850D}" type="presOf" srcId="{FF71DFA9-5345-458E-80D7-36D456DCBB0E}" destId="{72675D6D-F96B-4F73-9E18-B345E11AF783}" srcOrd="0" destOrd="0" presId="urn:microsoft.com/office/officeart/2008/layout/VerticalCurvedList"/>
    <dgm:cxn modelId="{30DDCC65-7979-4A2E-89D9-8BF96E75548C}" srcId="{07C4AF2B-DFA5-4879-809A-C832E9B2EC29}" destId="{FF71DFA9-5345-458E-80D7-36D456DCBB0E}" srcOrd="2" destOrd="0" parTransId="{92C58A12-510D-4FA6-B2DF-EF6D1A5A293B}" sibTransId="{CE29BA4B-AB23-46C1-902C-B7DDE71AB9EB}"/>
    <dgm:cxn modelId="{9C50364A-F50D-47B8-AE7B-C75020127689}" srcId="{07C4AF2B-DFA5-4879-809A-C832E9B2EC29}" destId="{C720992A-8749-41A8-BF97-64918D14FE43}" srcOrd="0" destOrd="0" parTransId="{79987D4A-1347-436B-BAB1-62D9A360783E}" sibTransId="{B87A84E9-CEEA-46C1-8F61-73E392E95AC0}"/>
    <dgm:cxn modelId="{B9707A91-F8EF-4F9F-B1F6-9EE9FB6E04A1}" type="presOf" srcId="{B87A84E9-CEEA-46C1-8F61-73E392E95AC0}" destId="{F43C1AE1-456E-49B7-AB58-C2910BB75AEB}" srcOrd="0" destOrd="0" presId="urn:microsoft.com/office/officeart/2008/layout/VerticalCurvedList"/>
    <dgm:cxn modelId="{8C841D9A-469A-4E86-8DAB-734B470912F5}" type="presOf" srcId="{11DB7BEF-9CAC-483E-9384-D4A9A101C093}" destId="{615A6F12-8A15-4FB7-993C-5DB176850673}" srcOrd="0" destOrd="0" presId="urn:microsoft.com/office/officeart/2008/layout/VerticalCurvedList"/>
    <dgm:cxn modelId="{A23199A1-31C8-403B-892D-F1AD2702BC66}" srcId="{07C4AF2B-DFA5-4879-809A-C832E9B2EC29}" destId="{11DB7BEF-9CAC-483E-9384-D4A9A101C093}" srcOrd="1" destOrd="0" parTransId="{09C306AD-2438-46E3-9F19-7FACF2672DE4}" sibTransId="{182FB268-CD01-4B05-9C6F-AAA7A0141EF1}"/>
    <dgm:cxn modelId="{4B416DBE-6CD8-41C4-946F-C12C9B465D83}" type="presOf" srcId="{C720992A-8749-41A8-BF97-64918D14FE43}" destId="{9557AC31-830C-4CCB-8D61-88F313ACCB7D}" srcOrd="0" destOrd="0" presId="urn:microsoft.com/office/officeart/2008/layout/VerticalCurvedList"/>
    <dgm:cxn modelId="{26D2B5CE-EEC5-4118-B091-4EFF5D1DE3B0}" type="presOf" srcId="{07C4AF2B-DFA5-4879-809A-C832E9B2EC29}" destId="{9E908505-66B7-4FA1-96AA-9D29BDFCDDA2}" srcOrd="0" destOrd="0" presId="urn:microsoft.com/office/officeart/2008/layout/VerticalCurvedList"/>
    <dgm:cxn modelId="{00BA715B-C866-43CC-8CB3-DF3850E5C74C}" type="presParOf" srcId="{9E908505-66B7-4FA1-96AA-9D29BDFCDDA2}" destId="{9604AD71-A3C4-4A1E-A0B6-A71D5D926302}" srcOrd="0" destOrd="0" presId="urn:microsoft.com/office/officeart/2008/layout/VerticalCurvedList"/>
    <dgm:cxn modelId="{E46CF0EC-8F8C-4858-881F-914F8C23CFDA}" type="presParOf" srcId="{9604AD71-A3C4-4A1E-A0B6-A71D5D926302}" destId="{F398D3E4-5602-417C-94F4-F130B9EB660C}" srcOrd="0" destOrd="0" presId="urn:microsoft.com/office/officeart/2008/layout/VerticalCurvedList"/>
    <dgm:cxn modelId="{4F4DCB36-03BD-43BF-90F5-EC9243AE79A8}" type="presParOf" srcId="{F398D3E4-5602-417C-94F4-F130B9EB660C}" destId="{19E55750-5AFE-4A28-970C-2D59A1D2E332}" srcOrd="0" destOrd="0" presId="urn:microsoft.com/office/officeart/2008/layout/VerticalCurvedList"/>
    <dgm:cxn modelId="{E3324ACD-EBBC-41D1-A629-B37B2771029E}" type="presParOf" srcId="{F398D3E4-5602-417C-94F4-F130B9EB660C}" destId="{F43C1AE1-456E-49B7-AB58-C2910BB75AEB}" srcOrd="1" destOrd="0" presId="urn:microsoft.com/office/officeart/2008/layout/VerticalCurvedList"/>
    <dgm:cxn modelId="{C4A15392-5556-4093-BBAD-C29AD47030A7}" type="presParOf" srcId="{F398D3E4-5602-417C-94F4-F130B9EB660C}" destId="{14FD5954-AF9B-4AF3-A4E8-AA08F3E568EA}" srcOrd="2" destOrd="0" presId="urn:microsoft.com/office/officeart/2008/layout/VerticalCurvedList"/>
    <dgm:cxn modelId="{835A4F26-5F23-4183-ACB2-1C20B4BAA05C}" type="presParOf" srcId="{F398D3E4-5602-417C-94F4-F130B9EB660C}" destId="{C44E361A-24AA-4BA4-AB0A-5B11976550ED}" srcOrd="3" destOrd="0" presId="urn:microsoft.com/office/officeart/2008/layout/VerticalCurvedList"/>
    <dgm:cxn modelId="{73297263-4484-4590-8081-F88D1A6F6AEA}" type="presParOf" srcId="{9604AD71-A3C4-4A1E-A0B6-A71D5D926302}" destId="{9557AC31-830C-4CCB-8D61-88F313ACCB7D}" srcOrd="1" destOrd="0" presId="urn:microsoft.com/office/officeart/2008/layout/VerticalCurvedList"/>
    <dgm:cxn modelId="{636CE73E-47BA-4021-9AA9-9B093C5168FD}" type="presParOf" srcId="{9604AD71-A3C4-4A1E-A0B6-A71D5D926302}" destId="{7F954F6D-97C5-421F-BBE6-724B5B99D24B}" srcOrd="2" destOrd="0" presId="urn:microsoft.com/office/officeart/2008/layout/VerticalCurvedList"/>
    <dgm:cxn modelId="{2407D7A0-FEEA-4BEB-86D9-ABBC2A09B1D0}" type="presParOf" srcId="{7F954F6D-97C5-421F-BBE6-724B5B99D24B}" destId="{4BC449F5-F15C-492E-AED6-C62A28AEC6AE}" srcOrd="0" destOrd="0" presId="urn:microsoft.com/office/officeart/2008/layout/VerticalCurvedList"/>
    <dgm:cxn modelId="{11CADDEC-5EAE-45EC-BC0C-794ECDAB91EE}" type="presParOf" srcId="{9604AD71-A3C4-4A1E-A0B6-A71D5D926302}" destId="{615A6F12-8A15-4FB7-993C-5DB176850673}" srcOrd="3" destOrd="0" presId="urn:microsoft.com/office/officeart/2008/layout/VerticalCurvedList"/>
    <dgm:cxn modelId="{C1CCC400-9F1A-4177-BE52-D00992A35896}" type="presParOf" srcId="{9604AD71-A3C4-4A1E-A0B6-A71D5D926302}" destId="{1D6403AC-BE1B-4C86-92BE-D45A19374920}" srcOrd="4" destOrd="0" presId="urn:microsoft.com/office/officeart/2008/layout/VerticalCurvedList"/>
    <dgm:cxn modelId="{33424CB7-E468-497C-B60A-8F0A9905B95B}" type="presParOf" srcId="{1D6403AC-BE1B-4C86-92BE-D45A19374920}" destId="{37A67339-854D-4C62-940E-77A35AF76801}" srcOrd="0" destOrd="0" presId="urn:microsoft.com/office/officeart/2008/layout/VerticalCurvedList"/>
    <dgm:cxn modelId="{3C9B52E1-CA57-42E1-B422-4A7BFAF285C9}" type="presParOf" srcId="{9604AD71-A3C4-4A1E-A0B6-A71D5D926302}" destId="{72675D6D-F96B-4F73-9E18-B345E11AF783}" srcOrd="5" destOrd="0" presId="urn:microsoft.com/office/officeart/2008/layout/VerticalCurvedList"/>
    <dgm:cxn modelId="{F081D739-82B4-4E65-97A0-2C5A36B860F2}" type="presParOf" srcId="{9604AD71-A3C4-4A1E-A0B6-A71D5D926302}" destId="{108590EE-591C-45D2-819C-9919AF6C77DE}" srcOrd="6" destOrd="0" presId="urn:microsoft.com/office/officeart/2008/layout/VerticalCurvedList"/>
    <dgm:cxn modelId="{81DDADFB-23B4-4737-A849-4BE7BC995EF9}" type="presParOf" srcId="{108590EE-591C-45D2-819C-9919AF6C77DE}" destId="{39DE98B9-7951-4EFD-B8B4-187381A267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0A6CC-C800-4224-BB69-D89F364A8893}">
      <dsp:nvSpPr>
        <dsp:cNvPr id="0" name=""/>
        <dsp:cNvSpPr/>
      </dsp:nvSpPr>
      <dsp:spPr>
        <a:xfrm>
          <a:off x="0" y="0"/>
          <a:ext cx="98624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073B2-ADC2-410E-93EF-A45A8FA92B58}">
      <dsp:nvSpPr>
        <dsp:cNvPr id="0" name=""/>
        <dsp:cNvSpPr/>
      </dsp:nvSpPr>
      <dsp:spPr>
        <a:xfrm>
          <a:off x="0" y="0"/>
          <a:ext cx="1972491" cy="577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实验结论</a:t>
          </a:r>
        </a:p>
      </dsp:txBody>
      <dsp:txXfrm>
        <a:off x="0" y="0"/>
        <a:ext cx="1972491" cy="5775477"/>
      </dsp:txXfrm>
    </dsp:sp>
    <dsp:sp modelId="{D0E74ACE-E174-470C-AA7E-19DE0C4A0C38}">
      <dsp:nvSpPr>
        <dsp:cNvPr id="0" name=""/>
        <dsp:cNvSpPr/>
      </dsp:nvSpPr>
      <dsp:spPr>
        <a:xfrm>
          <a:off x="2120428" y="90241"/>
          <a:ext cx="7742028" cy="180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i="0" kern="1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超参实验</a:t>
          </a:r>
          <a:r>
            <a:rPr lang="zh-CN" altLang="en-US" sz="2400" b="0" i="0" kern="1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揭示了对比学习对 </a:t>
          </a:r>
          <a:r>
            <a:rPr lang="en-US" altLang="zh-CN" sz="2400" b="0" i="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Batch Size </a:t>
          </a:r>
          <a:r>
            <a:rPr lang="zh-CN" altLang="en-US" sz="2400" b="0" i="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的依赖</a:t>
          </a:r>
          <a:r>
            <a:rPr lang="zh-CN" altLang="en-US" sz="2400" b="0" i="0" kern="1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以及</a:t>
          </a:r>
          <a:r>
            <a:rPr lang="zh-CN" altLang="en-US" sz="2400" b="1" i="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学习率在新旧知识平衡</a:t>
          </a:r>
          <a:r>
            <a:rPr lang="zh-CN" altLang="en-US" sz="2400" b="0" i="0" kern="1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中的关键作用</a:t>
          </a:r>
          <a:endParaRPr lang="zh-CN" altLang="en-US" sz="2400" kern="1200" dirty="0">
            <a:solidFill>
              <a:schemeClr val="bg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2120428" y="90241"/>
        <a:ext cx="7742028" cy="1804836"/>
      </dsp:txXfrm>
    </dsp:sp>
    <dsp:sp modelId="{56FC3C3B-7DA1-4BAC-BB0D-C1A3137BB904}">
      <dsp:nvSpPr>
        <dsp:cNvPr id="0" name=""/>
        <dsp:cNvSpPr/>
      </dsp:nvSpPr>
      <dsp:spPr>
        <a:xfrm>
          <a:off x="1972491" y="1895078"/>
          <a:ext cx="78899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02DC3-BEC7-4730-9313-9D7328AC6F8D}">
      <dsp:nvSpPr>
        <dsp:cNvPr id="0" name=""/>
        <dsp:cNvSpPr/>
      </dsp:nvSpPr>
      <dsp:spPr>
        <a:xfrm>
          <a:off x="2120428" y="1985320"/>
          <a:ext cx="7742028" cy="180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消融实验反向证明了 </a:t>
          </a:r>
          <a:r>
            <a:rPr lang="en-US" altLang="en-US" sz="2400" b="1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PNR </a:t>
          </a:r>
          <a:r>
            <a:rPr lang="zh-CN" altLang="en-US" sz="2400" b="1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核心算法设计的逻辑严密性</a:t>
          </a:r>
        </a:p>
      </dsp:txBody>
      <dsp:txXfrm>
        <a:off x="2120428" y="1985320"/>
        <a:ext cx="7742028" cy="1804836"/>
      </dsp:txXfrm>
    </dsp:sp>
    <dsp:sp modelId="{F0F9A828-3E51-4619-86DA-31E8FE9B4947}">
      <dsp:nvSpPr>
        <dsp:cNvPr id="0" name=""/>
        <dsp:cNvSpPr/>
      </dsp:nvSpPr>
      <dsp:spPr>
        <a:xfrm>
          <a:off x="1972491" y="3790156"/>
          <a:ext cx="78899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73FBD-4046-4182-A83F-4DAEA9E58211}">
      <dsp:nvSpPr>
        <dsp:cNvPr id="0" name=""/>
        <dsp:cNvSpPr/>
      </dsp:nvSpPr>
      <dsp:spPr>
        <a:xfrm>
          <a:off x="2120428" y="3880398"/>
          <a:ext cx="7742028" cy="180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模型展现出的</a:t>
          </a:r>
          <a:r>
            <a:rPr lang="zh-CN" altLang="en-US" sz="2400" b="1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rPr>
            <a:t>高正向迁移和低遗忘率</a:t>
          </a:r>
          <a:r>
            <a:rPr lang="zh-CN" altLang="en-US" sz="2400" kern="1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rPr>
            <a:t>，充分体现了该方法在数字图像处理与人工智能结合领域的应用潜力</a:t>
          </a:r>
        </a:p>
      </dsp:txBody>
      <dsp:txXfrm>
        <a:off x="2120428" y="3880398"/>
        <a:ext cx="7742028" cy="1804836"/>
      </dsp:txXfrm>
    </dsp:sp>
    <dsp:sp modelId="{2284A3EC-2A20-4607-BE45-67E3DE86D21A}">
      <dsp:nvSpPr>
        <dsp:cNvPr id="0" name=""/>
        <dsp:cNvSpPr/>
      </dsp:nvSpPr>
      <dsp:spPr>
        <a:xfrm>
          <a:off x="1972491" y="5685235"/>
          <a:ext cx="78899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C1AE1-456E-49B7-AB58-C2910BB75AEB}">
      <dsp:nvSpPr>
        <dsp:cNvPr id="0" name=""/>
        <dsp:cNvSpPr/>
      </dsp:nvSpPr>
      <dsp:spPr>
        <a:xfrm>
          <a:off x="-7137251" y="-1091544"/>
          <a:ext cx="8497883" cy="8497883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7AC31-830C-4CCB-8D61-88F313ACCB7D}">
      <dsp:nvSpPr>
        <dsp:cNvPr id="0" name=""/>
        <dsp:cNvSpPr/>
      </dsp:nvSpPr>
      <dsp:spPr>
        <a:xfrm>
          <a:off x="878913" y="611006"/>
          <a:ext cx="10081982" cy="1262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247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设计轻量化的伪负例生成与存储机制，使其适用于边缘设备。 探索</a:t>
          </a:r>
          <a:r>
            <a:rPr lang="en-US" altLang="zh-CN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PNR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与</a:t>
          </a:r>
          <a:r>
            <a:rPr lang="zh-CN" altLang="en-US" sz="250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动态网络架构、参数稀疏化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等其他</a:t>
          </a:r>
          <a:r>
            <a:rPr lang="zh-CN" altLang="en-US" sz="250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  <a:sym typeface="+mn-lt"/>
            </a:rPr>
            <a:t>增量学习</a:t>
          </a:r>
          <a:r>
            <a:rPr lang="zh-CN" altLang="en-US" sz="250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技术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的高效融合，以</a:t>
          </a:r>
          <a:r>
            <a:rPr lang="zh-CN" altLang="en-US" sz="250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追求更高性能上限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。</a:t>
          </a:r>
          <a:endParaRPr lang="zh-CN" altLang="en-US" sz="2500" kern="1200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878913" y="611006"/>
        <a:ext cx="10081982" cy="1262958"/>
      </dsp:txXfrm>
    </dsp:sp>
    <dsp:sp modelId="{4BC449F5-F15C-492E-AED6-C62A28AEC6AE}">
      <dsp:nvSpPr>
        <dsp:cNvPr id="0" name=""/>
        <dsp:cNvSpPr/>
      </dsp:nvSpPr>
      <dsp:spPr>
        <a:xfrm>
          <a:off x="87144" y="473609"/>
          <a:ext cx="1578698" cy="15786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A6F12-8A15-4FB7-993C-5DB176850673}">
      <dsp:nvSpPr>
        <dsp:cNvPr id="0" name=""/>
        <dsp:cNvSpPr/>
      </dsp:nvSpPr>
      <dsp:spPr>
        <a:xfrm>
          <a:off x="1335578" y="2525917"/>
          <a:ext cx="9622896" cy="1262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247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将</a:t>
          </a:r>
          <a:r>
            <a:rPr lang="en-US" altLang="zh-CN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PNR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思想应用于其他</a:t>
          </a:r>
          <a:r>
            <a:rPr lang="en-US" altLang="zh-CN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SSL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范式（如</a:t>
          </a:r>
          <a:r>
            <a:rPr lang="en-US" altLang="zh-CN" sz="2500" kern="1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SimCLRv2</a:t>
          </a:r>
          <a:r>
            <a:rPr lang="zh-CN" altLang="en-US" sz="2500" kern="1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、</a:t>
          </a:r>
          <a:r>
            <a:rPr lang="en-US" altLang="zh-CN" sz="2500" kern="1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MoCo</a:t>
          </a:r>
          <a:r>
            <a:rPr lang="zh-CN" altLang="en-US" sz="2500" kern="1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、基于掩码的图像建模</a:t>
          </a:r>
          <a:r>
            <a:rPr lang="en-US" altLang="zh-CN" sz="2500" kern="1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MAE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），探索在任务无关或更具挑战性的数据流下的应用。</a:t>
          </a:r>
          <a:endParaRPr lang="zh-CN" altLang="en-US" sz="2500" kern="1200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1335578" y="2525917"/>
        <a:ext cx="9622896" cy="1262958"/>
      </dsp:txXfrm>
    </dsp:sp>
    <dsp:sp modelId="{37A67339-854D-4C62-940E-77A35AF76801}">
      <dsp:nvSpPr>
        <dsp:cNvPr id="0" name=""/>
        <dsp:cNvSpPr/>
      </dsp:nvSpPr>
      <dsp:spPr>
        <a:xfrm>
          <a:off x="546229" y="2368047"/>
          <a:ext cx="1578698" cy="15786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75D6D-F96B-4F73-9E18-B345E11AF783}">
      <dsp:nvSpPr>
        <dsp:cNvPr id="0" name=""/>
        <dsp:cNvSpPr/>
      </dsp:nvSpPr>
      <dsp:spPr>
        <a:xfrm>
          <a:off x="895850" y="4420355"/>
          <a:ext cx="10081982" cy="1262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2474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在</a:t>
          </a:r>
          <a:r>
            <a:rPr lang="zh-CN" altLang="en-US" sz="2500" b="1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更复杂的下游任务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（如目标检测、语义分割）中全面评估通过</a:t>
          </a:r>
          <a:r>
            <a:rPr lang="en-US" altLang="zh-CN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PNR-CSSL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学到的</a:t>
          </a:r>
          <a:r>
            <a:rPr lang="zh-CN" altLang="en-US" sz="2500" kern="1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表征迁移能力与鲁棒性</a:t>
          </a:r>
          <a:r>
            <a:rPr lang="zh-CN" altLang="en-US" sz="2500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rPr>
            <a:t>，证明其实际价值。</a:t>
          </a:r>
          <a:endParaRPr lang="zh-CN" altLang="en-US" sz="2500" kern="1200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895850" y="4420355"/>
        <a:ext cx="10081982" cy="1262958"/>
      </dsp:txXfrm>
    </dsp:sp>
    <dsp:sp modelId="{39DE98B9-7951-4EFD-B8B4-187381A26786}">
      <dsp:nvSpPr>
        <dsp:cNvPr id="0" name=""/>
        <dsp:cNvSpPr/>
      </dsp:nvSpPr>
      <dsp:spPr>
        <a:xfrm>
          <a:off x="87144" y="4262485"/>
          <a:ext cx="1578698" cy="15786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BEA24-4C2B-4631-8DDC-5749AE3681A6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5A4C2-61BF-4D0D-8F9C-D229E95BAC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368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396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28C04-E688-90F5-7EBF-521CD3678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5421F1-EE25-2802-4089-147604CFA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45A300-3F75-6074-71A1-66F42266D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674CA8-1337-408D-0E93-777B54CED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823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6DA3-7BDE-6400-3DDA-8DFB609B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8FA000-51AF-4F6C-236D-E98E49BB5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5DFA66-E833-B0FE-51CA-B520CE825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782282-178F-7597-A702-5E7439BF0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6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D5C0-A34E-88FC-91E6-76C2BFDD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63425B-DAD8-C2BA-3C41-9533B8FAB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2E17EC-D1E1-0CC0-4943-F21D3DA57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A85AB1-56EA-BE88-A1DE-867F7DEC7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50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041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D545-AB69-326D-F766-395D3D6AD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14F159-E5DA-88D5-0EDA-B970CC48D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6C197A5-539D-96E4-9653-5C13EB86D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052734-00D4-DD40-6099-E1C9B9302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63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6050-BFC8-6AD4-251C-2C5E7B7BA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7DF0B9-67E8-7CC8-AD68-F5D73DE25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5E7DBB-0C25-7F2A-F7DC-9B17C45FD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F7E2D8-0A2E-D353-FDA2-2A5D8CDF6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029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57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C224-6B72-7445-6E53-0F4AE88B4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82ABAC-ADCE-6D3A-03C0-8BF1E3919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7C536E-7AE7-B992-73D8-D271E94D7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244A6-E6B2-F397-26B2-A6A809533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462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74B0B-DDA2-9EA7-5067-FF8690A2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C3300C-0928-B4AC-D3DB-6BDA338D4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35EAD2-2469-D1B1-D769-7A28173FD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C9A698-A5E2-3D47-629A-2EB1CD10F5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016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5269-4DC7-3C18-0022-FA3DD070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1440E0-03D5-FCA2-27D4-62B1E8167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7A468D-9F35-7AE0-CBCA-328A41D2A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105C31-523F-B77C-E4FC-F5E22A565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97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967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6279B-B250-513A-F72C-47457666D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31C96B-ABD2-D892-CF64-C06AE9905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4FF941-40A4-BB89-4A47-3452120C5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9CBC57-00FB-089B-5A73-43892617E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23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D7A09-3AD2-527F-8444-DA7ADA04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27A3B7-6AD4-FF58-CE4F-A6488373D5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836ED7-F402-34E6-4007-5893415C7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12778D-252C-6D43-2B8B-389A6F750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777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8F582-CF72-021F-4F8D-495C346BC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E29075-E7B5-DBDA-B58B-85187EA3F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433122-E9C2-6481-B2E6-BB17B87B4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90B7BB-6566-7A36-8D82-73BF297FA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4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C3AEA-AA27-1BFB-53B9-729A4384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D3ADDFD-B1EB-1736-4AA3-B6AE17C80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4DB8E2-C4F9-8C20-ECEF-EFDDBB1FD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89886B-8BDB-5C35-8F01-9B8D209AA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24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D0153-0974-61E1-5625-EB5A630F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864838-63A3-2901-256D-D68A1BFEE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20C087-F3F9-5F8F-8335-195E20591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8DCE19-0624-AEE2-6469-5C1AC081F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702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5A4DB-7881-2937-82F3-81DA48877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433E57-35EE-CEA1-13F2-4A58336AA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006A25-2169-CB8E-E698-62D60FF59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A9CB13-1941-6678-F7F3-05AE0866E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16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FCF0-C261-2C57-6C4C-65262FEF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4BDC1C-C9B7-B4BE-9655-3450849A1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C1398B-AB5E-46D2-F47B-5E32F2F9A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047C78-07EC-0175-26D6-531AB58DE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295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3C41B-1E29-23F4-3D3C-100A2E51D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579810-D3F2-6776-28A5-0CABBCAF3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869AEB-E59E-2A7F-E045-DAF1F8A5C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ED7B57-F5B9-9311-EB29-156C8E8DA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112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8FDF1-670F-4DB7-9B2C-182DA4EE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E424E0-8126-D324-F8B6-EFAB67777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061164-A3AA-6DFE-1034-07515EBAF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65FA4C-38FB-0CAE-9788-8A0355936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53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572EC-E3BE-1D6C-B461-4A56CCD4A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09CBF2-D9AA-D352-A44F-D8871A406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B9E327-087F-EEBA-E69E-2D7873833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C6D909-426A-5AA9-E202-B172D52D2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855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13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C3DD-B50D-C62D-BD4A-E0F11458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32EE7B3-0576-E3A3-88A8-13336F22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C2969E-7E18-BCE2-5AA1-F72D9BF5C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97167B-E9B0-B988-4D01-BFAAF23F7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918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BCB4F-74B5-A179-A208-D05E7DB5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C431CD-D6B6-9991-EB53-7A77DD041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718DD7-D326-A583-D509-49DF168C2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6595D-93F4-6B09-B871-9C5768D57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500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870C-AF65-AD85-6E4A-223FF1AB0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28C12B-742F-0D42-C7E4-FE531699C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E12490-B70F-057B-474B-F4D9EB50C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23ED3A-1622-ABF2-ED8A-D59B6B40C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23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53C19-2EC3-DC2C-593E-B080BDBF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4D01CA-3201-EAE9-FB38-03FC8BC7D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6916A1-594F-AA37-B175-BFC0B72F4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8C0ECD-0875-63F6-5C98-8516EB5AD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12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0E802-3A1A-8EAB-293B-88C5B3701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2DCB2B-7D1E-F266-012E-64F2AC041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D00242-9E36-7E45-89A2-AB3A3B6F7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F2CBFC-036D-E8E7-2AE2-1597B6AA9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7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4867C-681E-9600-3A9D-BF9885625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52A04A-FB49-A3BE-BE62-CF4FB20C4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9B3E3F-6982-512A-3CF4-10615A472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232116-2CB5-BA3A-0321-AE03A3E18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904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157BA-24FC-867F-D3D5-66C4A8EDE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15E686-1CC5-98E9-1638-0EC3174B0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121D19-4C93-C7FF-016A-FD78FF98F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37ED27-5CCC-3C38-D8B3-13C90BE9A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49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CF7F-55BE-EA7D-B5ED-D08C35AD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677E94-D822-785A-BC76-C067BAB14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DB2697-7CEF-F82A-6DC0-80FCF05C1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3D7138-AEE2-B92F-A8F1-CCACE8CDF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635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6C15-B744-297A-8001-2C63A6E2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7FA8D3-7C0A-A59E-8545-51A9548E8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0EFC0F-FBFF-8068-B720-D020F566A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D06BDD-C7EB-E853-66CE-085C52526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384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31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145D9-E7C3-B170-88F8-A6C208BB3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53C4CD-01BC-9C38-F1DC-EFAA4827A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645E2F-56E9-5D04-9F6C-DFFD2BE5F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FA896D-4679-8E57-08D1-612F60D05E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629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478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83F16-FC7F-9B4F-FA10-47813EB78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E2A5C9-1C20-AD35-00A8-31BEC77B4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F28972-1C36-2F32-C640-3F1DA715F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4F1E7-7C6F-F34E-90E1-06DFC3FE4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7081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9CC85-B10A-F822-B2F5-16AAC90EE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95D1EA-483B-7413-80FE-A8F2DE24B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403B65-A818-55A3-B795-95007505B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EA32B6-4AFA-4F7B-5F4E-30BB94A08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736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E8DFB-01EC-7336-AAA2-34EDA7B9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8894C4-D731-2493-EE20-E5A0A9C0C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ADC5C2-A123-F808-4790-E5653DE8E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353646-7ADD-C033-9712-29B8FEB62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3451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538DC-DAD9-DCBA-0D0D-553F603B4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35337B-5436-023B-B3A3-24BAFB1B1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F29E1C-8FD0-83F0-EB04-333B6F254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697CC2-FD49-7C38-D9C4-344010DEE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765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B5FD-A962-8833-148C-2268BB38D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C45E70-B324-B123-FE87-6650E3E29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69853A-22B4-9F7E-8B03-84FB113BD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C86A59-9947-AD0E-7C27-03F6101C8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772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9BD1D-4EC1-AC5A-17E5-ACBEB7FBB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93B18C-1720-E003-22DA-9FF40999C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D8E248-58DE-BD94-E702-3AED4B00E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AD537C-0BE2-B4C0-ED00-BB7364521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6317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9D30F-07F5-0815-0CBD-3C7145161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5974A4-21AE-78C1-A8A4-95DC22958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AE79E3-2292-2C93-E3CF-93CCD188E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CAE915-45EE-A8F6-9248-6738BF859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326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1B0FC-64D8-326E-171A-5B2230232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6D94C0-24DC-0A22-0D4B-1CC394C64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60AA8C-995E-9C76-3863-872DE60F0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E334CE-B768-0899-E5DD-3A4C2F614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7159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8FE53-8A7B-15B8-3F5B-335143BE6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A1FA3F-8C47-EBA7-7D9A-382AF2323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D57BAD-2E0D-53EA-92A2-F980CFF84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565D10-AEFE-C97E-4603-BBF1C0EE4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446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E6473-B491-A18F-AB83-E08475B97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8C4FDA-039B-4B80-6218-70A03356A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73F448-E5F8-3226-C73E-CC2F2BC82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，持续学习需要适应具有动态数据分布的增量任务。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，一个理想的解决方案应该确保稳定性和可塑性之间的适当权衡，以及对任务内和任务间分布差异的适当概括。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，为了实现持续学习的目标，代表性方法针对机器学习的各个方面。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，持续学习适用于实际应用，以解决场景复杂性和任务特异性等特定挑战。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238660-BE88-4F34-EA43-440422FE7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4661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3E385-85F6-ABEB-D74D-27B1D800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9D016B-30AB-1B75-2342-8F4FEB387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8E5AE6-3AA8-A960-72D7-848FC7148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343DD-529A-BE7A-3CB8-F6038D617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762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6F257-F9BB-FD8D-9A8E-7CAD358A4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1CB39C-9680-1763-3586-F216AFC9F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6C9402-804B-B807-93B0-82585B40F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73CC8E-AA41-7D9D-CF1C-4A245CB63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4235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89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EDFC2-69D3-86CB-143D-878C98A9C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DF3AA0-6C39-01AA-4F63-2D69C92D4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9D5FF6-4504-7E66-2FF7-75B5E3DAB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37AE1C-63B5-A521-4812-FF8CDA19E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25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07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6E544-5368-ECB7-FC00-5A9DD8570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A23776-94C0-CD96-DF40-B485FBCEC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7C1D9E-6866-E277-1BFB-5C39BE071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DD7C3A-5027-8B30-9BB9-A99466DC3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557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186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91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0">
              <a:srgbClr val="0070C0"/>
            </a:gs>
            <a:gs pos="64000">
              <a:srgbClr val="000F5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2022/8/29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文本框 22"/>
          <p:cNvSpPr>
            <a:spLocks noChangeArrowheads="1"/>
          </p:cNvSpPr>
          <p:nvPr/>
        </p:nvSpPr>
        <p:spPr bwMode="auto">
          <a:xfrm>
            <a:off x="1510314" y="3762229"/>
            <a:ext cx="99533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n>
                  <a:solidFill>
                    <a:srgbClr val="000F52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rPr>
              <a:t>——</a:t>
            </a:r>
            <a:r>
              <a:rPr lang="zh-CN" altLang="en-US" sz="3600" b="1" dirty="0">
                <a:ln>
                  <a:solidFill>
                    <a:srgbClr val="000F52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rPr>
              <a:t>基于负样本构建的自监督增量图像分类方法</a:t>
            </a:r>
          </a:p>
        </p:txBody>
      </p:sp>
      <p:sp>
        <p:nvSpPr>
          <p:cNvPr id="128" name="文本框 23"/>
          <p:cNvSpPr>
            <a:spLocks noChangeArrowheads="1"/>
          </p:cNvSpPr>
          <p:nvPr/>
        </p:nvSpPr>
        <p:spPr bwMode="auto">
          <a:xfrm>
            <a:off x="3879843" y="1551200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lvl="0" algn="ct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80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增量学习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30" name="直接连接符 37"/>
          <p:cNvSpPr>
            <a:spLocks noChangeShapeType="1"/>
          </p:cNvSpPr>
          <p:nvPr/>
        </p:nvSpPr>
        <p:spPr bwMode="auto">
          <a:xfrm>
            <a:off x="2626984" y="3571845"/>
            <a:ext cx="7145867" cy="0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7" name="任意多边形 25"/>
          <p:cNvSpPr>
            <a:spLocks noChangeArrowheads="1"/>
          </p:cNvSpPr>
          <p:nvPr/>
        </p:nvSpPr>
        <p:spPr bwMode="auto">
          <a:xfrm rot="1800000">
            <a:off x="1408714" y="-146049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8" name="任意多边形 27"/>
          <p:cNvSpPr>
            <a:spLocks noChangeArrowheads="1"/>
          </p:cNvSpPr>
          <p:nvPr/>
        </p:nvSpPr>
        <p:spPr bwMode="auto">
          <a:xfrm rot="1800000">
            <a:off x="1305526" y="-219075"/>
            <a:ext cx="46039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9" name="任意多边形 31"/>
          <p:cNvSpPr>
            <a:spLocks noChangeArrowheads="1"/>
          </p:cNvSpPr>
          <p:nvPr/>
        </p:nvSpPr>
        <p:spPr bwMode="auto">
          <a:xfrm rot="1800000">
            <a:off x="2024664" y="4803776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0" name="任意多边形 34"/>
          <p:cNvSpPr>
            <a:spLocks noChangeArrowheads="1"/>
          </p:cNvSpPr>
          <p:nvPr/>
        </p:nvSpPr>
        <p:spPr bwMode="auto">
          <a:xfrm rot="1800000">
            <a:off x="19310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矩形 14"/>
          <p:cNvSpPr>
            <a:spLocks noChangeArrowheads="1"/>
          </p:cNvSpPr>
          <p:nvPr/>
        </p:nvSpPr>
        <p:spPr bwMode="auto">
          <a:xfrm rot="1800000">
            <a:off x="11090875" y="2316164"/>
            <a:ext cx="44451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2" name="任意多边形 36"/>
          <p:cNvSpPr>
            <a:spLocks noChangeArrowheads="1"/>
          </p:cNvSpPr>
          <p:nvPr/>
        </p:nvSpPr>
        <p:spPr bwMode="auto">
          <a:xfrm rot="1800000">
            <a:off x="11559188" y="2481263"/>
            <a:ext cx="239712" cy="2520951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77"/>
          <p:cNvSpPr txBox="1">
            <a:spLocks noChangeArrowheads="1"/>
          </p:cNvSpPr>
          <p:nvPr/>
        </p:nvSpPr>
        <p:spPr bwMode="auto">
          <a:xfrm>
            <a:off x="4578137" y="5019995"/>
            <a:ext cx="2891766" cy="1077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YOUR  NAME</a:t>
            </a:r>
            <a:r>
              <a:rPr kumimoji="0" lang="zh-CN" altLang="en-US" sz="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制作人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9C8583-F0CE-927F-5FA1-38D72A4FF3C6}"/>
              </a:ext>
            </a:extLst>
          </p:cNvPr>
          <p:cNvSpPr txBox="1"/>
          <p:nvPr/>
        </p:nvSpPr>
        <p:spPr>
          <a:xfrm>
            <a:off x="7283667" y="4856885"/>
            <a:ext cx="3829433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研究团队：何恩杰</a:t>
            </a:r>
            <a:r>
              <a:rPr lang="en-US" altLang="zh-CN" b="1" dirty="0">
                <a:solidFill>
                  <a:schemeClr val="bg1"/>
                </a:solidFill>
              </a:rPr>
              <a:t>23281269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                      骆    佳</a:t>
            </a:r>
            <a:r>
              <a:rPr lang="en-US" altLang="zh-CN" b="1" dirty="0">
                <a:solidFill>
                  <a:schemeClr val="bg1"/>
                </a:solidFill>
              </a:rPr>
              <a:t>23281281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                      杨虎威</a:t>
            </a:r>
            <a:r>
              <a:rPr lang="en-US" altLang="zh-CN" b="1" dirty="0">
                <a:solidFill>
                  <a:schemeClr val="bg1"/>
                </a:solidFill>
              </a:rPr>
              <a:t>23331086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                      刘泽晖</a:t>
            </a:r>
            <a:r>
              <a:rPr lang="en-US" altLang="zh-CN" b="1" dirty="0">
                <a:solidFill>
                  <a:schemeClr val="bg1"/>
                </a:solidFill>
              </a:rPr>
              <a:t>23281115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71773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5984" y="318017"/>
            <a:ext cx="4890855" cy="523220"/>
            <a:chOff x="435383" y="318017"/>
            <a:chExt cx="4890855" cy="523220"/>
          </a:xfrm>
        </p:grpSpPr>
        <p:sp>
          <p:nvSpPr>
            <p:cNvPr id="112" name="文本框 38"/>
            <p:cNvSpPr txBox="1">
              <a:spLocks noChangeArrowheads="1"/>
            </p:cNvSpPr>
            <p:nvPr/>
          </p:nvSpPr>
          <p:spPr bwMode="auto">
            <a:xfrm>
              <a:off x="1028987" y="318017"/>
              <a:ext cx="4297251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核心问题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/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/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5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52" y="1196143"/>
            <a:ext cx="2966974" cy="538011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4"/>
          <a:srcRect l="55713" t="381" b="35992"/>
          <a:stretch>
            <a:fillRect/>
          </a:stretch>
        </p:blipFill>
        <p:spPr>
          <a:xfrm>
            <a:off x="8801177" y="2112273"/>
            <a:ext cx="1958783" cy="3405674"/>
          </a:xfrm>
          <a:custGeom>
            <a:avLst/>
            <a:gdLst>
              <a:gd name="connsiteX0" fmla="*/ 0 w 1876270"/>
              <a:gd name="connsiteY0" fmla="*/ 0 h 3414713"/>
              <a:gd name="connsiteX1" fmla="*/ 1876270 w 1876270"/>
              <a:gd name="connsiteY1" fmla="*/ 0 h 3414713"/>
              <a:gd name="connsiteX2" fmla="*/ 1876270 w 1876270"/>
              <a:gd name="connsiteY2" fmla="*/ 3414713 h 3414713"/>
              <a:gd name="connsiteX3" fmla="*/ 0 w 1876270"/>
              <a:gd name="connsiteY3" fmla="*/ 3414713 h 341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270" h="3414713">
                <a:moveTo>
                  <a:pt x="0" y="0"/>
                </a:moveTo>
                <a:lnTo>
                  <a:pt x="1876270" y="0"/>
                </a:lnTo>
                <a:lnTo>
                  <a:pt x="1876270" y="3414713"/>
                </a:lnTo>
                <a:lnTo>
                  <a:pt x="0" y="3414713"/>
                </a:lnTo>
                <a:close/>
              </a:path>
            </a:pathLst>
          </a:custGeom>
        </p:spPr>
      </p:pic>
      <p:sp>
        <p:nvSpPr>
          <p:cNvPr id="3" name="TextBox 18"/>
          <p:cNvSpPr txBox="1"/>
          <p:nvPr/>
        </p:nvSpPr>
        <p:spPr>
          <a:xfrm>
            <a:off x="891276" y="1858594"/>
            <a:ext cx="6909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2000" b="1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CSSL</a:t>
            </a:r>
            <a:r>
              <a: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中，如何设计一种有效的正则化机制，能够同时且协同地促进稳定性和可塑性，而非让两者相互冲突？</a:t>
            </a:r>
            <a:endParaRPr lang="id-ID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" name="Group 2"/>
          <p:cNvGrpSpPr/>
          <p:nvPr/>
        </p:nvGrpSpPr>
        <p:grpSpPr>
          <a:xfrm>
            <a:off x="921887" y="4712613"/>
            <a:ext cx="804661" cy="805334"/>
            <a:chOff x="1087447" y="5206181"/>
            <a:chExt cx="804661" cy="805334"/>
          </a:xfrm>
        </p:grpSpPr>
        <p:grpSp>
          <p:nvGrpSpPr>
            <p:cNvPr id="8" name="Group 132"/>
            <p:cNvGrpSpPr/>
            <p:nvPr/>
          </p:nvGrpSpPr>
          <p:grpSpPr>
            <a:xfrm>
              <a:off x="1087447" y="5206181"/>
              <a:ext cx="804661" cy="805334"/>
              <a:chOff x="5716010" y="2517212"/>
              <a:chExt cx="648499" cy="649042"/>
            </a:xfrm>
          </p:grpSpPr>
          <p:sp>
            <p:nvSpPr>
              <p:cNvPr id="10" name="Oval 39"/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Oval 40"/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Shape 4192"/>
            <p:cNvSpPr/>
            <p:nvPr/>
          </p:nvSpPr>
          <p:spPr>
            <a:xfrm>
              <a:off x="1367107" y="5387854"/>
              <a:ext cx="252094" cy="432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9547" y="8995"/>
                  </a:moveTo>
                  <a:cubicBezTo>
                    <a:pt x="9431" y="9241"/>
                    <a:pt x="9310" y="9495"/>
                    <a:pt x="9182" y="9756"/>
                  </a:cubicBezTo>
                  <a:cubicBezTo>
                    <a:pt x="8409" y="11354"/>
                    <a:pt x="7531" y="13164"/>
                    <a:pt x="7531" y="15261"/>
                  </a:cubicBezTo>
                  <a:cubicBezTo>
                    <a:pt x="7531" y="16396"/>
                    <a:pt x="6379" y="16800"/>
                    <a:pt x="5302" y="16800"/>
                  </a:cubicBezTo>
                  <a:cubicBezTo>
                    <a:pt x="4071" y="16800"/>
                    <a:pt x="3070" y="16212"/>
                    <a:pt x="3070" y="15491"/>
                  </a:cubicBezTo>
                  <a:cubicBezTo>
                    <a:pt x="3070" y="13016"/>
                    <a:pt x="5121" y="11397"/>
                    <a:pt x="6930" y="9971"/>
                  </a:cubicBezTo>
                  <a:cubicBezTo>
                    <a:pt x="7496" y="9523"/>
                    <a:pt x="8031" y="9101"/>
                    <a:pt x="8465" y="8681"/>
                  </a:cubicBezTo>
                  <a:cubicBezTo>
                    <a:pt x="8665" y="8489"/>
                    <a:pt x="9201" y="8497"/>
                    <a:pt x="9443" y="8687"/>
                  </a:cubicBezTo>
                  <a:cubicBezTo>
                    <a:pt x="9559" y="8776"/>
                    <a:pt x="9596" y="8890"/>
                    <a:pt x="9547" y="8995"/>
                  </a:cubicBezTo>
                  <a:close/>
                  <a:moveTo>
                    <a:pt x="11191" y="180"/>
                  </a:moveTo>
                  <a:cubicBezTo>
                    <a:pt x="11140" y="-60"/>
                    <a:pt x="10460" y="-60"/>
                    <a:pt x="10409" y="180"/>
                  </a:cubicBezTo>
                  <a:cubicBezTo>
                    <a:pt x="8706" y="8155"/>
                    <a:pt x="0" y="9798"/>
                    <a:pt x="0" y="15341"/>
                  </a:cubicBezTo>
                  <a:cubicBezTo>
                    <a:pt x="0" y="18765"/>
                    <a:pt x="4944" y="21540"/>
                    <a:pt x="10801" y="21540"/>
                  </a:cubicBezTo>
                  <a:cubicBezTo>
                    <a:pt x="16656" y="21540"/>
                    <a:pt x="21600" y="18765"/>
                    <a:pt x="21600" y="15341"/>
                  </a:cubicBezTo>
                  <a:cubicBezTo>
                    <a:pt x="21600" y="9798"/>
                    <a:pt x="12894" y="8155"/>
                    <a:pt x="11191" y="18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2" name="Group 3"/>
          <p:cNvGrpSpPr/>
          <p:nvPr/>
        </p:nvGrpSpPr>
        <p:grpSpPr>
          <a:xfrm>
            <a:off x="4614120" y="3275697"/>
            <a:ext cx="804661" cy="805334"/>
            <a:chOff x="4851516" y="4097045"/>
            <a:chExt cx="804661" cy="805334"/>
          </a:xfrm>
        </p:grpSpPr>
        <p:grpSp>
          <p:nvGrpSpPr>
            <p:cNvPr id="13" name="Group 132"/>
            <p:cNvGrpSpPr/>
            <p:nvPr/>
          </p:nvGrpSpPr>
          <p:grpSpPr>
            <a:xfrm>
              <a:off x="4851516" y="4097045"/>
              <a:ext cx="804661" cy="805334"/>
              <a:chOff x="5716010" y="2517212"/>
              <a:chExt cx="648499" cy="649042"/>
            </a:xfrm>
          </p:grpSpPr>
          <p:sp>
            <p:nvSpPr>
              <p:cNvPr id="19" name="Oval 34"/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Oval 35"/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Group 52"/>
            <p:cNvGrpSpPr/>
            <p:nvPr/>
          </p:nvGrpSpPr>
          <p:grpSpPr>
            <a:xfrm>
              <a:off x="5070859" y="4310713"/>
              <a:ext cx="360771" cy="360771"/>
              <a:chOff x="2522537" y="2108200"/>
              <a:chExt cx="376238" cy="376238"/>
            </a:xfrm>
            <a:solidFill>
              <a:schemeClr val="bg1"/>
            </a:solidFill>
          </p:grpSpPr>
          <p:sp>
            <p:nvSpPr>
              <p:cNvPr id="15" name="Freeform 54"/>
              <p:cNvSpPr/>
              <p:nvPr/>
            </p:nvSpPr>
            <p:spPr bwMode="auto">
              <a:xfrm>
                <a:off x="2522538" y="2319338"/>
                <a:ext cx="163513" cy="71438"/>
              </a:xfrm>
              <a:custGeom>
                <a:avLst/>
                <a:gdLst>
                  <a:gd name="T0" fmla="*/ 3 w 28"/>
                  <a:gd name="T1" fmla="*/ 10 h 12"/>
                  <a:gd name="T2" fmla="*/ 10 w 28"/>
                  <a:gd name="T3" fmla="*/ 12 h 12"/>
                  <a:gd name="T4" fmla="*/ 28 w 28"/>
                  <a:gd name="T5" fmla="*/ 8 h 12"/>
                  <a:gd name="T6" fmla="*/ 5 w 28"/>
                  <a:gd name="T7" fmla="*/ 1 h 12"/>
                  <a:gd name="T8" fmla="*/ 2 w 28"/>
                  <a:gd name="T9" fmla="*/ 1 h 12"/>
                  <a:gd name="T10" fmla="*/ 0 w 28"/>
                  <a:gd name="T11" fmla="*/ 5 h 12"/>
                  <a:gd name="T12" fmla="*/ 0 w 28"/>
                  <a:gd name="T13" fmla="*/ 6 h 12"/>
                  <a:gd name="T14" fmla="*/ 3 w 28"/>
                  <a:gd name="T1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2">
                    <a:moveTo>
                      <a:pt x="3" y="10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16" name="Freeform 55"/>
              <p:cNvSpPr/>
              <p:nvPr/>
            </p:nvSpPr>
            <p:spPr bwMode="auto">
              <a:xfrm>
                <a:off x="2774950" y="2425700"/>
                <a:ext cx="123825" cy="58738"/>
              </a:xfrm>
              <a:custGeom>
                <a:avLst/>
                <a:gdLst>
                  <a:gd name="T0" fmla="*/ 18 w 21"/>
                  <a:gd name="T1" fmla="*/ 0 h 10"/>
                  <a:gd name="T2" fmla="*/ 18 w 21"/>
                  <a:gd name="T3" fmla="*/ 0 h 10"/>
                  <a:gd name="T4" fmla="*/ 0 w 21"/>
                  <a:gd name="T5" fmla="*/ 5 h 10"/>
                  <a:gd name="T6" fmla="*/ 16 w 21"/>
                  <a:gd name="T7" fmla="*/ 10 h 10"/>
                  <a:gd name="T8" fmla="*/ 19 w 21"/>
                  <a:gd name="T9" fmla="*/ 9 h 10"/>
                  <a:gd name="T10" fmla="*/ 21 w 21"/>
                  <a:gd name="T11" fmla="*/ 6 h 10"/>
                  <a:gd name="T12" fmla="*/ 21 w 21"/>
                  <a:gd name="T13" fmla="*/ 4 h 10"/>
                  <a:gd name="T14" fmla="*/ 18 w 21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0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20" y="8"/>
                      <a:pt x="21" y="7"/>
                      <a:pt x="21" y="6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2"/>
                      <a:pt x="20" y="1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17" name="Freeform 56"/>
              <p:cNvSpPr/>
              <p:nvPr/>
            </p:nvSpPr>
            <p:spPr bwMode="auto">
              <a:xfrm>
                <a:off x="2522537" y="2343150"/>
                <a:ext cx="376238" cy="141288"/>
              </a:xfrm>
              <a:custGeom>
                <a:avLst/>
                <a:gdLst>
                  <a:gd name="T0" fmla="*/ 62 w 64"/>
                  <a:gd name="T1" fmla="*/ 1 h 24"/>
                  <a:gd name="T2" fmla="*/ 60 w 64"/>
                  <a:gd name="T3" fmla="*/ 0 h 24"/>
                  <a:gd name="T4" fmla="*/ 59 w 64"/>
                  <a:gd name="T5" fmla="*/ 0 h 24"/>
                  <a:gd name="T6" fmla="*/ 3 w 64"/>
                  <a:gd name="T7" fmla="*/ 14 h 24"/>
                  <a:gd name="T8" fmla="*/ 0 w 64"/>
                  <a:gd name="T9" fmla="*/ 18 h 24"/>
                  <a:gd name="T10" fmla="*/ 0 w 64"/>
                  <a:gd name="T11" fmla="*/ 20 h 24"/>
                  <a:gd name="T12" fmla="*/ 2 w 64"/>
                  <a:gd name="T13" fmla="*/ 23 h 24"/>
                  <a:gd name="T14" fmla="*/ 4 w 64"/>
                  <a:gd name="T15" fmla="*/ 24 h 24"/>
                  <a:gd name="T16" fmla="*/ 5 w 64"/>
                  <a:gd name="T17" fmla="*/ 24 h 24"/>
                  <a:gd name="T18" fmla="*/ 61 w 64"/>
                  <a:gd name="T19" fmla="*/ 10 h 24"/>
                  <a:gd name="T20" fmla="*/ 64 w 64"/>
                  <a:gd name="T21" fmla="*/ 6 h 24"/>
                  <a:gd name="T22" fmla="*/ 64 w 64"/>
                  <a:gd name="T23" fmla="*/ 4 h 24"/>
                  <a:gd name="T24" fmla="*/ 62 w 64"/>
                  <a:gd name="T2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24">
                    <a:moveTo>
                      <a:pt x="62" y="1"/>
                    </a:moveTo>
                    <a:cubicBezTo>
                      <a:pt x="62" y="1"/>
                      <a:pt x="61" y="0"/>
                      <a:pt x="6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" y="15"/>
                      <a:pt x="0" y="16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3"/>
                    </a:cubicBezTo>
                    <a:cubicBezTo>
                      <a:pt x="2" y="24"/>
                      <a:pt x="3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3" y="9"/>
                      <a:pt x="64" y="8"/>
                      <a:pt x="6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3"/>
                      <a:pt x="63" y="2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18" name="Freeform 57"/>
              <p:cNvSpPr>
                <a:spLocks noEditPoints="1"/>
              </p:cNvSpPr>
              <p:nvPr/>
            </p:nvSpPr>
            <p:spPr bwMode="auto">
              <a:xfrm>
                <a:off x="2605088" y="2108200"/>
                <a:ext cx="217488" cy="258763"/>
              </a:xfrm>
              <a:custGeom>
                <a:avLst/>
                <a:gdLst>
                  <a:gd name="T0" fmla="*/ 8 w 37"/>
                  <a:gd name="T1" fmla="*/ 32 h 44"/>
                  <a:gd name="T2" fmla="*/ 31 w 37"/>
                  <a:gd name="T3" fmla="*/ 35 h 44"/>
                  <a:gd name="T4" fmla="*/ 20 w 37"/>
                  <a:gd name="T5" fmla="*/ 0 h 44"/>
                  <a:gd name="T6" fmla="*/ 8 w 37"/>
                  <a:gd name="T7" fmla="*/ 32 h 44"/>
                  <a:gd name="T8" fmla="*/ 15 w 37"/>
                  <a:gd name="T9" fmla="*/ 28 h 44"/>
                  <a:gd name="T10" fmla="*/ 21 w 37"/>
                  <a:gd name="T11" fmla="*/ 16 h 44"/>
                  <a:gd name="T12" fmla="*/ 20 w 37"/>
                  <a:gd name="T13" fmla="*/ 36 h 44"/>
                  <a:gd name="T14" fmla="*/ 15 w 37"/>
                  <a:gd name="T15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4">
                    <a:moveTo>
                      <a:pt x="8" y="32"/>
                    </a:moveTo>
                    <a:cubicBezTo>
                      <a:pt x="11" y="40"/>
                      <a:pt x="24" y="44"/>
                      <a:pt x="31" y="35"/>
                    </a:cubicBezTo>
                    <a:cubicBezTo>
                      <a:pt x="37" y="25"/>
                      <a:pt x="31" y="10"/>
                      <a:pt x="20" y="0"/>
                    </a:cubicBezTo>
                    <a:cubicBezTo>
                      <a:pt x="22" y="11"/>
                      <a:pt x="0" y="15"/>
                      <a:pt x="8" y="32"/>
                    </a:cubicBezTo>
                    <a:close/>
                    <a:moveTo>
                      <a:pt x="15" y="28"/>
                    </a:moveTo>
                    <a:cubicBezTo>
                      <a:pt x="17" y="26"/>
                      <a:pt x="21" y="24"/>
                      <a:pt x="21" y="16"/>
                    </a:cubicBezTo>
                    <a:cubicBezTo>
                      <a:pt x="31" y="22"/>
                      <a:pt x="27" y="38"/>
                      <a:pt x="20" y="36"/>
                    </a:cubicBezTo>
                    <a:cubicBezTo>
                      <a:pt x="13" y="35"/>
                      <a:pt x="13" y="30"/>
                      <a:pt x="15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" name="Group 1"/>
          <p:cNvGrpSpPr/>
          <p:nvPr/>
        </p:nvGrpSpPr>
        <p:grpSpPr>
          <a:xfrm>
            <a:off x="850051" y="3275697"/>
            <a:ext cx="804661" cy="805334"/>
            <a:chOff x="1087447" y="4097045"/>
            <a:chExt cx="804661" cy="805334"/>
          </a:xfrm>
        </p:grpSpPr>
        <p:grpSp>
          <p:nvGrpSpPr>
            <p:cNvPr id="22" name="Group 20"/>
            <p:cNvGrpSpPr/>
            <p:nvPr/>
          </p:nvGrpSpPr>
          <p:grpSpPr>
            <a:xfrm>
              <a:off x="1087447" y="4097045"/>
              <a:ext cx="804661" cy="805334"/>
              <a:chOff x="1087447" y="4231515"/>
              <a:chExt cx="804661" cy="805334"/>
            </a:xfrm>
          </p:grpSpPr>
          <p:sp>
            <p:nvSpPr>
              <p:cNvPr id="26" name="Oval 21"/>
              <p:cNvSpPr>
                <a:spLocks noChangeAspect="1"/>
              </p:cNvSpPr>
              <p:nvPr/>
            </p:nvSpPr>
            <p:spPr>
              <a:xfrm>
                <a:off x="1087447" y="4231515"/>
                <a:ext cx="804661" cy="805334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Oval 22"/>
              <p:cNvSpPr>
                <a:spLocks noChangeAspect="1"/>
              </p:cNvSpPr>
              <p:nvPr/>
            </p:nvSpPr>
            <p:spPr>
              <a:xfrm>
                <a:off x="1180293" y="4324439"/>
                <a:ext cx="618970" cy="619488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57"/>
            <p:cNvGrpSpPr/>
            <p:nvPr/>
          </p:nvGrpSpPr>
          <p:grpSpPr>
            <a:xfrm>
              <a:off x="1315471" y="4354719"/>
              <a:ext cx="374286" cy="287769"/>
              <a:chOff x="2849564" y="3636963"/>
              <a:chExt cx="315912" cy="242888"/>
            </a:xfrm>
            <a:solidFill>
              <a:schemeClr val="bg2"/>
            </a:solidFill>
          </p:grpSpPr>
          <p:sp>
            <p:nvSpPr>
              <p:cNvPr id="24" name="Freeform 148"/>
              <p:cNvSpPr/>
              <p:nvPr/>
            </p:nvSpPr>
            <p:spPr bwMode="auto">
              <a:xfrm>
                <a:off x="2849564" y="3671888"/>
                <a:ext cx="298450" cy="207963"/>
              </a:xfrm>
              <a:custGeom>
                <a:avLst/>
                <a:gdLst>
                  <a:gd name="T0" fmla="*/ 103 w 112"/>
                  <a:gd name="T1" fmla="*/ 78 h 78"/>
                  <a:gd name="T2" fmla="*/ 9 w 112"/>
                  <a:gd name="T3" fmla="*/ 78 h 78"/>
                  <a:gd name="T4" fmla="*/ 0 w 112"/>
                  <a:gd name="T5" fmla="*/ 69 h 78"/>
                  <a:gd name="T6" fmla="*/ 0 w 112"/>
                  <a:gd name="T7" fmla="*/ 8 h 78"/>
                  <a:gd name="T8" fmla="*/ 9 w 112"/>
                  <a:gd name="T9" fmla="*/ 0 h 78"/>
                  <a:gd name="T10" fmla="*/ 42 w 112"/>
                  <a:gd name="T11" fmla="*/ 0 h 78"/>
                  <a:gd name="T12" fmla="*/ 46 w 112"/>
                  <a:gd name="T13" fmla="*/ 4 h 78"/>
                  <a:gd name="T14" fmla="*/ 42 w 112"/>
                  <a:gd name="T15" fmla="*/ 8 h 78"/>
                  <a:gd name="T16" fmla="*/ 9 w 112"/>
                  <a:gd name="T17" fmla="*/ 8 h 78"/>
                  <a:gd name="T18" fmla="*/ 8 w 112"/>
                  <a:gd name="T19" fmla="*/ 8 h 78"/>
                  <a:gd name="T20" fmla="*/ 8 w 112"/>
                  <a:gd name="T21" fmla="*/ 69 h 78"/>
                  <a:gd name="T22" fmla="*/ 9 w 112"/>
                  <a:gd name="T23" fmla="*/ 70 h 78"/>
                  <a:gd name="T24" fmla="*/ 103 w 112"/>
                  <a:gd name="T25" fmla="*/ 70 h 78"/>
                  <a:gd name="T26" fmla="*/ 104 w 112"/>
                  <a:gd name="T27" fmla="*/ 69 h 78"/>
                  <a:gd name="T28" fmla="*/ 104 w 112"/>
                  <a:gd name="T29" fmla="*/ 43 h 78"/>
                  <a:gd name="T30" fmla="*/ 108 w 112"/>
                  <a:gd name="T31" fmla="*/ 39 h 78"/>
                  <a:gd name="T32" fmla="*/ 112 w 112"/>
                  <a:gd name="T33" fmla="*/ 43 h 78"/>
                  <a:gd name="T34" fmla="*/ 112 w 112"/>
                  <a:gd name="T35" fmla="*/ 69 h 78"/>
                  <a:gd name="T36" fmla="*/ 103 w 112"/>
                  <a:gd name="T3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78">
                    <a:moveTo>
                      <a:pt x="103" y="78"/>
                    </a:moveTo>
                    <a:cubicBezTo>
                      <a:pt x="9" y="78"/>
                      <a:pt x="9" y="78"/>
                      <a:pt x="9" y="78"/>
                    </a:cubicBezTo>
                    <a:cubicBezTo>
                      <a:pt x="4" y="78"/>
                      <a:pt x="0" y="74"/>
                      <a:pt x="0" y="6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1"/>
                      <a:pt x="46" y="4"/>
                    </a:cubicBezTo>
                    <a:cubicBezTo>
                      <a:pt x="46" y="6"/>
                      <a:pt x="44" y="8"/>
                      <a:pt x="4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0"/>
                      <a:pt x="8" y="70"/>
                      <a:pt x="9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3" y="70"/>
                      <a:pt x="104" y="70"/>
                      <a:pt x="104" y="69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4" y="41"/>
                      <a:pt x="105" y="39"/>
                      <a:pt x="108" y="39"/>
                    </a:cubicBezTo>
                    <a:cubicBezTo>
                      <a:pt x="110" y="39"/>
                      <a:pt x="112" y="41"/>
                      <a:pt x="112" y="43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74"/>
                      <a:pt x="108" y="78"/>
                      <a:pt x="103" y="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cs typeface="+mn-ea"/>
                  <a:sym typeface="+mn-lt"/>
                </a:endParaRPr>
              </a:p>
            </p:txBody>
          </p:sp>
          <p:sp>
            <p:nvSpPr>
              <p:cNvPr id="25" name="Freeform 149"/>
              <p:cNvSpPr/>
              <p:nvPr/>
            </p:nvSpPr>
            <p:spPr bwMode="auto">
              <a:xfrm>
                <a:off x="2943226" y="3636963"/>
                <a:ext cx="222250" cy="200025"/>
              </a:xfrm>
              <a:custGeom>
                <a:avLst/>
                <a:gdLst>
                  <a:gd name="T0" fmla="*/ 46 w 83"/>
                  <a:gd name="T1" fmla="*/ 58 h 75"/>
                  <a:gd name="T2" fmla="*/ 83 w 83"/>
                  <a:gd name="T3" fmla="*/ 29 h 75"/>
                  <a:gd name="T4" fmla="*/ 46 w 83"/>
                  <a:gd name="T5" fmla="*/ 0 h 75"/>
                  <a:gd name="T6" fmla="*/ 46 w 83"/>
                  <a:gd name="T7" fmla="*/ 20 h 75"/>
                  <a:gd name="T8" fmla="*/ 0 w 83"/>
                  <a:gd name="T9" fmla="*/ 75 h 75"/>
                  <a:gd name="T10" fmla="*/ 46 w 83"/>
                  <a:gd name="T11" fmla="*/ 40 h 75"/>
                  <a:gd name="T12" fmla="*/ 46 w 83"/>
                  <a:gd name="T13" fmla="*/ 5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75">
                    <a:moveTo>
                      <a:pt x="46" y="58"/>
                    </a:moveTo>
                    <a:cubicBezTo>
                      <a:pt x="83" y="29"/>
                      <a:pt x="83" y="29"/>
                      <a:pt x="83" y="2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10" y="21"/>
                      <a:pt x="0" y="38"/>
                      <a:pt x="0" y="75"/>
                    </a:cubicBezTo>
                    <a:cubicBezTo>
                      <a:pt x="15" y="43"/>
                      <a:pt x="30" y="41"/>
                      <a:pt x="46" y="40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8" name="Group 4"/>
          <p:cNvGrpSpPr/>
          <p:nvPr/>
        </p:nvGrpSpPr>
        <p:grpSpPr>
          <a:xfrm>
            <a:off x="4685956" y="4712613"/>
            <a:ext cx="804661" cy="805334"/>
            <a:chOff x="4851516" y="5206181"/>
            <a:chExt cx="804661" cy="805334"/>
          </a:xfrm>
        </p:grpSpPr>
        <p:grpSp>
          <p:nvGrpSpPr>
            <p:cNvPr id="29" name="Group 132"/>
            <p:cNvGrpSpPr/>
            <p:nvPr/>
          </p:nvGrpSpPr>
          <p:grpSpPr>
            <a:xfrm>
              <a:off x="4851516" y="5206181"/>
              <a:ext cx="804661" cy="805334"/>
              <a:chOff x="5716010" y="2517212"/>
              <a:chExt cx="648499" cy="649042"/>
            </a:xfrm>
          </p:grpSpPr>
          <p:sp>
            <p:nvSpPr>
              <p:cNvPr id="31" name="Oval 44"/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45"/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30" name="Freeform 274"/>
            <p:cNvSpPr>
              <a:spLocks noEditPoints="1"/>
            </p:cNvSpPr>
            <p:nvPr/>
          </p:nvSpPr>
          <p:spPr bwMode="auto">
            <a:xfrm>
              <a:off x="5097894" y="5440633"/>
              <a:ext cx="312236" cy="321992"/>
            </a:xfrm>
            <a:custGeom>
              <a:avLst/>
              <a:gdLst>
                <a:gd name="T0" fmla="*/ 68 w 68"/>
                <a:gd name="T1" fmla="*/ 16 h 67"/>
                <a:gd name="T2" fmla="*/ 68 w 68"/>
                <a:gd name="T3" fmla="*/ 66 h 67"/>
                <a:gd name="T4" fmla="*/ 67 w 68"/>
                <a:gd name="T5" fmla="*/ 67 h 67"/>
                <a:gd name="T6" fmla="*/ 56 w 68"/>
                <a:gd name="T7" fmla="*/ 67 h 67"/>
                <a:gd name="T8" fmla="*/ 46 w 68"/>
                <a:gd name="T9" fmla="*/ 67 h 67"/>
                <a:gd name="T10" fmla="*/ 36 w 68"/>
                <a:gd name="T11" fmla="*/ 67 h 67"/>
                <a:gd name="T12" fmla="*/ 25 w 68"/>
                <a:gd name="T13" fmla="*/ 67 h 67"/>
                <a:gd name="T14" fmla="*/ 16 w 68"/>
                <a:gd name="T15" fmla="*/ 67 h 67"/>
                <a:gd name="T16" fmla="*/ 5 w 68"/>
                <a:gd name="T17" fmla="*/ 67 h 67"/>
                <a:gd name="T18" fmla="*/ 2 w 68"/>
                <a:gd name="T19" fmla="*/ 67 h 67"/>
                <a:gd name="T20" fmla="*/ 0 w 68"/>
                <a:gd name="T21" fmla="*/ 66 h 67"/>
                <a:gd name="T22" fmla="*/ 2 w 68"/>
                <a:gd name="T23" fmla="*/ 64 h 67"/>
                <a:gd name="T24" fmla="*/ 3 w 68"/>
                <a:gd name="T25" fmla="*/ 64 h 67"/>
                <a:gd name="T26" fmla="*/ 3 w 68"/>
                <a:gd name="T27" fmla="*/ 56 h 67"/>
                <a:gd name="T28" fmla="*/ 5 w 68"/>
                <a:gd name="T29" fmla="*/ 54 h 67"/>
                <a:gd name="T30" fmla="*/ 16 w 68"/>
                <a:gd name="T31" fmla="*/ 54 h 67"/>
                <a:gd name="T32" fmla="*/ 17 w 68"/>
                <a:gd name="T33" fmla="*/ 56 h 67"/>
                <a:gd name="T34" fmla="*/ 17 w 68"/>
                <a:gd name="T35" fmla="*/ 64 h 67"/>
                <a:gd name="T36" fmla="*/ 24 w 68"/>
                <a:gd name="T37" fmla="*/ 64 h 67"/>
                <a:gd name="T38" fmla="*/ 24 w 68"/>
                <a:gd name="T39" fmla="*/ 40 h 67"/>
                <a:gd name="T40" fmla="*/ 25 w 68"/>
                <a:gd name="T41" fmla="*/ 38 h 67"/>
                <a:gd name="T42" fmla="*/ 36 w 68"/>
                <a:gd name="T43" fmla="*/ 38 h 67"/>
                <a:gd name="T44" fmla="*/ 38 w 68"/>
                <a:gd name="T45" fmla="*/ 40 h 67"/>
                <a:gd name="T46" fmla="*/ 38 w 68"/>
                <a:gd name="T47" fmla="*/ 64 h 67"/>
                <a:gd name="T48" fmla="*/ 44 w 68"/>
                <a:gd name="T49" fmla="*/ 64 h 67"/>
                <a:gd name="T50" fmla="*/ 44 w 68"/>
                <a:gd name="T51" fmla="*/ 20 h 67"/>
                <a:gd name="T52" fmla="*/ 46 w 68"/>
                <a:gd name="T53" fmla="*/ 18 h 67"/>
                <a:gd name="T54" fmla="*/ 56 w 68"/>
                <a:gd name="T55" fmla="*/ 18 h 67"/>
                <a:gd name="T56" fmla="*/ 58 w 68"/>
                <a:gd name="T57" fmla="*/ 20 h 67"/>
                <a:gd name="T58" fmla="*/ 58 w 68"/>
                <a:gd name="T59" fmla="*/ 64 h 67"/>
                <a:gd name="T60" fmla="*/ 65 w 68"/>
                <a:gd name="T61" fmla="*/ 64 h 67"/>
                <a:gd name="T62" fmla="*/ 65 w 68"/>
                <a:gd name="T63" fmla="*/ 16 h 67"/>
                <a:gd name="T64" fmla="*/ 67 w 68"/>
                <a:gd name="T65" fmla="*/ 15 h 67"/>
                <a:gd name="T66" fmla="*/ 68 w 68"/>
                <a:gd name="T67" fmla="*/ 16 h 67"/>
                <a:gd name="T68" fmla="*/ 2 w 68"/>
                <a:gd name="T69" fmla="*/ 48 h 67"/>
                <a:gd name="T70" fmla="*/ 2 w 68"/>
                <a:gd name="T71" fmla="*/ 48 h 67"/>
                <a:gd name="T72" fmla="*/ 29 w 68"/>
                <a:gd name="T73" fmla="*/ 30 h 67"/>
                <a:gd name="T74" fmla="*/ 55 w 68"/>
                <a:gd name="T75" fmla="*/ 6 h 67"/>
                <a:gd name="T76" fmla="*/ 55 w 68"/>
                <a:gd name="T77" fmla="*/ 13 h 67"/>
                <a:gd name="T78" fmla="*/ 56 w 68"/>
                <a:gd name="T79" fmla="*/ 15 h 67"/>
                <a:gd name="T80" fmla="*/ 58 w 68"/>
                <a:gd name="T81" fmla="*/ 13 h 67"/>
                <a:gd name="T82" fmla="*/ 58 w 68"/>
                <a:gd name="T83" fmla="*/ 2 h 67"/>
                <a:gd name="T84" fmla="*/ 56 w 68"/>
                <a:gd name="T85" fmla="*/ 0 h 67"/>
                <a:gd name="T86" fmla="*/ 46 w 68"/>
                <a:gd name="T87" fmla="*/ 0 h 67"/>
                <a:gd name="T88" fmla="*/ 44 w 68"/>
                <a:gd name="T89" fmla="*/ 2 h 67"/>
                <a:gd name="T90" fmla="*/ 46 w 68"/>
                <a:gd name="T91" fmla="*/ 3 h 67"/>
                <a:gd name="T92" fmla="*/ 53 w 68"/>
                <a:gd name="T93" fmla="*/ 3 h 67"/>
                <a:gd name="T94" fmla="*/ 27 w 68"/>
                <a:gd name="T95" fmla="*/ 28 h 67"/>
                <a:gd name="T96" fmla="*/ 1 w 68"/>
                <a:gd name="T97" fmla="*/ 45 h 67"/>
                <a:gd name="T98" fmla="*/ 0 w 68"/>
                <a:gd name="T99" fmla="*/ 47 h 67"/>
                <a:gd name="T100" fmla="*/ 2 w 68"/>
                <a:gd name="T101" fmla="*/ 4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8" h="67">
                  <a:moveTo>
                    <a:pt x="68" y="16"/>
                  </a:move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8" y="67"/>
                    <a:pt x="67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7"/>
                    <a:pt x="0" y="66"/>
                    <a:pt x="0" y="66"/>
                  </a:cubicBezTo>
                  <a:cubicBezTo>
                    <a:pt x="0" y="65"/>
                    <a:pt x="1" y="64"/>
                    <a:pt x="2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4" y="54"/>
                    <a:pt x="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7" y="55"/>
                    <a:pt x="17" y="56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8"/>
                    <a:pt x="25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8" y="39"/>
                    <a:pt x="38" y="40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19"/>
                    <a:pt x="45" y="18"/>
                    <a:pt x="4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7" y="18"/>
                    <a:pt x="58" y="19"/>
                    <a:pt x="58" y="20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5"/>
                    <a:pt x="66" y="15"/>
                    <a:pt x="67" y="15"/>
                  </a:cubicBezTo>
                  <a:cubicBezTo>
                    <a:pt x="68" y="15"/>
                    <a:pt x="68" y="15"/>
                    <a:pt x="68" y="16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8"/>
                    <a:pt x="16" y="40"/>
                    <a:pt x="29" y="30"/>
                  </a:cubicBezTo>
                  <a:cubicBezTo>
                    <a:pt x="40" y="22"/>
                    <a:pt x="51" y="10"/>
                    <a:pt x="55" y="6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4"/>
                    <a:pt x="55" y="15"/>
                    <a:pt x="56" y="15"/>
                  </a:cubicBezTo>
                  <a:cubicBezTo>
                    <a:pt x="57" y="15"/>
                    <a:pt x="58" y="14"/>
                    <a:pt x="58" y="1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7" y="0"/>
                    <a:pt x="5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3"/>
                    <a:pt x="45" y="3"/>
                    <a:pt x="46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0" y="7"/>
                    <a:pt x="38" y="20"/>
                    <a:pt x="27" y="28"/>
                  </a:cubicBezTo>
                  <a:cubicBezTo>
                    <a:pt x="15" y="37"/>
                    <a:pt x="1" y="45"/>
                    <a:pt x="1" y="45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1" y="48"/>
                    <a:pt x="1" y="48"/>
                    <a:pt x="2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3" name="Group 64"/>
          <p:cNvGrpSpPr/>
          <p:nvPr/>
        </p:nvGrpSpPr>
        <p:grpSpPr>
          <a:xfrm>
            <a:off x="1961201" y="3479324"/>
            <a:ext cx="2322270" cy="1116567"/>
            <a:chOff x="7884714" y="2191620"/>
            <a:chExt cx="1859054" cy="1116567"/>
          </a:xfrm>
        </p:grpSpPr>
        <p:sp>
          <p:nvSpPr>
            <p:cNvPr id="34" name="TextBox 50"/>
            <p:cNvSpPr txBox="1"/>
            <p:nvPr/>
          </p:nvSpPr>
          <p:spPr>
            <a:xfrm>
              <a:off x="7884714" y="2550864"/>
              <a:ext cx="1859054" cy="7573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传统的对比蒸馏损失仅使用旧模型的输出来“拉近”新模型的对应输出，以保持稳定性。</a:t>
              </a:r>
              <a:endPara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TextBox 51"/>
            <p:cNvSpPr txBox="1"/>
            <p:nvPr/>
          </p:nvSpPr>
          <p:spPr>
            <a:xfrm>
              <a:off x="7896692" y="2191620"/>
              <a:ext cx="168243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对比学习</a:t>
              </a:r>
              <a:endParaRPr lang="en-GB" altLang="zh-CN" sz="1600" b="1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Group 64"/>
          <p:cNvGrpSpPr/>
          <p:nvPr/>
        </p:nvGrpSpPr>
        <p:grpSpPr>
          <a:xfrm>
            <a:off x="5660817" y="3493408"/>
            <a:ext cx="2322270" cy="599503"/>
            <a:chOff x="7880755" y="2191620"/>
            <a:chExt cx="1859054" cy="599503"/>
          </a:xfrm>
        </p:grpSpPr>
        <p:sp>
          <p:nvSpPr>
            <p:cNvPr id="37" name="TextBox 50"/>
            <p:cNvSpPr txBox="1"/>
            <p:nvPr/>
          </p:nvSpPr>
          <p:spPr>
            <a:xfrm>
              <a:off x="7880755" y="2550864"/>
              <a:ext cx="1859054" cy="2402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本身不显式使用负样本</a:t>
              </a:r>
              <a:endPara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" name="TextBox 51"/>
            <p:cNvSpPr txBox="1"/>
            <p:nvPr/>
          </p:nvSpPr>
          <p:spPr>
            <a:xfrm>
              <a:off x="7896692" y="2191620"/>
              <a:ext cx="168243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非对比学习</a:t>
              </a:r>
              <a:endParaRPr lang="en-GB" altLang="zh-CN" sz="1600" b="1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9" name="Group 64"/>
          <p:cNvGrpSpPr/>
          <p:nvPr/>
        </p:nvGrpSpPr>
        <p:grpSpPr>
          <a:xfrm>
            <a:off x="1961201" y="4805537"/>
            <a:ext cx="2322270" cy="1361586"/>
            <a:chOff x="7884714" y="2191620"/>
            <a:chExt cx="1859054" cy="1361586"/>
          </a:xfrm>
        </p:grpSpPr>
        <p:sp>
          <p:nvSpPr>
            <p:cNvPr id="40" name="TextBox 50"/>
            <p:cNvSpPr txBox="1"/>
            <p:nvPr/>
          </p:nvSpPr>
          <p:spPr>
            <a:xfrm>
              <a:off x="7884714" y="2537350"/>
              <a:ext cx="1859054" cy="10158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没有显式地防止新学习到的表征与旧表征发生重叠或冲突。新表征可能被限制在旧表征的附近，</a:t>
              </a:r>
              <a:endPara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TextBox 51"/>
            <p:cNvSpPr txBox="1"/>
            <p:nvPr/>
          </p:nvSpPr>
          <p:spPr>
            <a:xfrm>
              <a:off x="7896692" y="2191620"/>
              <a:ext cx="168243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缺陷</a:t>
              </a:r>
              <a:endParaRPr lang="en-GB" altLang="zh-CN" sz="1600" b="1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2" name="Group 64"/>
          <p:cNvGrpSpPr/>
          <p:nvPr/>
        </p:nvGrpSpPr>
        <p:grpSpPr>
          <a:xfrm>
            <a:off x="5733777" y="4805537"/>
            <a:ext cx="2322270" cy="1103053"/>
            <a:chOff x="7896692" y="2191620"/>
            <a:chExt cx="1859054" cy="1103053"/>
          </a:xfrm>
        </p:grpSpPr>
        <p:sp>
          <p:nvSpPr>
            <p:cNvPr id="43" name="TextBox 50"/>
            <p:cNvSpPr txBox="1"/>
            <p:nvPr/>
          </p:nvSpPr>
          <p:spPr>
            <a:xfrm>
              <a:off x="7896692" y="2537350"/>
              <a:ext cx="1859054" cy="7573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6660">
                <a:lnSpc>
                  <a:spcPct val="120000"/>
                </a:lnSpc>
                <a:spcBef>
                  <a:spcPct val="2000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直接套用为对比学习设计的、依赖负样本的蒸馏方法并不可行。</a:t>
              </a:r>
              <a:endPara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TextBox 51"/>
            <p:cNvSpPr txBox="1"/>
            <p:nvPr/>
          </p:nvSpPr>
          <p:spPr>
            <a:xfrm>
              <a:off x="7896692" y="2191620"/>
              <a:ext cx="168243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缺陷</a:t>
              </a:r>
              <a:endParaRPr lang="en-GB" altLang="zh-CN" sz="1600" b="1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6D76B-835F-E0A4-D4BB-2C67F5006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53">
            <a:extLst>
              <a:ext uri="{FF2B5EF4-FFF2-40B4-BE49-F238E27FC236}">
                <a16:creationId xmlns:a16="http://schemas.microsoft.com/office/drawing/2014/main" id="{E139B2BD-E9AF-3683-E5D5-5148F6341B22}"/>
              </a:ext>
            </a:extLst>
          </p:cNvPr>
          <p:cNvSpPr/>
          <p:nvPr/>
        </p:nvSpPr>
        <p:spPr>
          <a:xfrm>
            <a:off x="0" y="-24401"/>
            <a:ext cx="12215090" cy="5312409"/>
          </a:xfrm>
          <a:prstGeom prst="rect">
            <a:avLst/>
          </a:prstGeom>
          <a:solidFill>
            <a:srgbClr val="242C34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5" tIns="121878" rIns="243755" bIns="121878"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6A766A-1B27-10F3-0A3F-7C33CCFD1D38}"/>
              </a:ext>
            </a:extLst>
          </p:cNvPr>
          <p:cNvGrpSpPr/>
          <p:nvPr/>
        </p:nvGrpSpPr>
        <p:grpSpPr>
          <a:xfrm>
            <a:off x="435984" y="318017"/>
            <a:ext cx="8528261" cy="523220"/>
            <a:chOff x="435383" y="318017"/>
            <a:chExt cx="8528261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01EE01E9-953C-CC4B-1303-90EEC47FD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7" y="318017"/>
              <a:ext cx="7934657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解决方案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伪负样本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1DE42BE0-D8C9-A79D-152C-C431367A520D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B6A508F9-4965-03ED-B11B-07BD2850B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4628F65C-94B3-DED0-25A3-C6CCDAE24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4CE02B0-C725-D238-F755-761078753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221" y="1082612"/>
            <a:ext cx="3949132" cy="47060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A32536-3ABC-51CE-E4A2-04A70B5123D8}"/>
              </a:ext>
            </a:extLst>
          </p:cNvPr>
          <p:cNvSpPr txBox="1"/>
          <p:nvPr/>
        </p:nvSpPr>
        <p:spPr>
          <a:xfrm>
            <a:off x="5781574" y="2813672"/>
            <a:ext cx="6109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引入 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Inter"/>
              </a:rPr>
              <a:t>“伪负例”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 概念。利用模型自身（当前模型和先前模型）对同一数据的不同增广视图所产生的特征，作为相互的 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Inter"/>
              </a:rPr>
              <a:t>“负例”或排斥对象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30932098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17F99-FCC9-794B-F14A-D99CED8E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53">
            <a:extLst>
              <a:ext uri="{FF2B5EF4-FFF2-40B4-BE49-F238E27FC236}">
                <a16:creationId xmlns:a16="http://schemas.microsoft.com/office/drawing/2014/main" id="{2746F1C7-F8D7-B67F-615B-4988540E6237}"/>
              </a:ext>
            </a:extLst>
          </p:cNvPr>
          <p:cNvSpPr/>
          <p:nvPr/>
        </p:nvSpPr>
        <p:spPr>
          <a:xfrm>
            <a:off x="0" y="-24401"/>
            <a:ext cx="12215090" cy="5312409"/>
          </a:xfrm>
          <a:prstGeom prst="rect">
            <a:avLst/>
          </a:prstGeom>
          <a:solidFill>
            <a:srgbClr val="242C34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5" tIns="121878" rIns="243755" bIns="121878"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E7403F-8CE6-4BCB-8A49-F3F179D47987}"/>
              </a:ext>
            </a:extLst>
          </p:cNvPr>
          <p:cNvGrpSpPr/>
          <p:nvPr/>
        </p:nvGrpSpPr>
        <p:grpSpPr>
          <a:xfrm>
            <a:off x="435984" y="318017"/>
            <a:ext cx="8528261" cy="523220"/>
            <a:chOff x="435383" y="318017"/>
            <a:chExt cx="8528261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1AA2B073-95CB-8099-3B9E-AD2E8A395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7" y="318017"/>
              <a:ext cx="7934657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解决方案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伪负样本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F09E9A91-B8E0-3167-4216-D53EC3D7C67D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017B6DCA-B8F0-3E6F-5DBA-299472D01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4D02A3C7-32DA-A821-DB7F-B943A2F39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78F6D82-C3F9-A560-409B-87B657ACD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221" y="1384118"/>
            <a:ext cx="3949132" cy="41029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F28666-462B-6898-52B3-FD6585BA3789}"/>
              </a:ext>
            </a:extLst>
          </p:cNvPr>
          <p:cNvSpPr txBox="1"/>
          <p:nvPr/>
        </p:nvSpPr>
        <p:spPr>
          <a:xfrm>
            <a:off x="5485595" y="2581710"/>
            <a:ext cx="6109252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对称式伪负例：在用于学习新任务（可塑性）的损失项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L1*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中，引入来自旧模型的特征作为伪负例，迫使新表征远离旧表征。</a:t>
            </a:r>
          </a:p>
          <a:p>
            <a:pPr algn="l" fontAlgn="t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对称式伪负例：在用于保留旧知识（稳定性）的蒸馏损失项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Inter"/>
              </a:rPr>
              <a:t>L2*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中，引入来自新模型的特征作为伪负例，确保蒸馏过程不会将新表征拉向不利于其自身学习的区域。</a:t>
            </a:r>
          </a:p>
        </p:txBody>
      </p:sp>
    </p:spTree>
    <p:extLst>
      <p:ext uri="{BB962C8B-B14F-4D97-AF65-F5344CB8AC3E}">
        <p14:creationId xmlns:p14="http://schemas.microsoft.com/office/powerpoint/2010/main" val="1667332678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46444-DCB4-A9D4-CBE2-4C8E152CB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53">
            <a:extLst>
              <a:ext uri="{FF2B5EF4-FFF2-40B4-BE49-F238E27FC236}">
                <a16:creationId xmlns:a16="http://schemas.microsoft.com/office/drawing/2014/main" id="{CFEBB9B2-99C8-0ADC-E146-874A1DB20791}"/>
              </a:ext>
            </a:extLst>
          </p:cNvPr>
          <p:cNvSpPr/>
          <p:nvPr/>
        </p:nvSpPr>
        <p:spPr>
          <a:xfrm>
            <a:off x="0" y="-24401"/>
            <a:ext cx="12215090" cy="5312409"/>
          </a:xfrm>
          <a:prstGeom prst="rect">
            <a:avLst/>
          </a:prstGeom>
          <a:solidFill>
            <a:srgbClr val="242C34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5" tIns="121878" rIns="243755" bIns="121878"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5C1DA6F-A0D7-E1C3-BE32-56E65279ED27}"/>
              </a:ext>
            </a:extLst>
          </p:cNvPr>
          <p:cNvGrpSpPr/>
          <p:nvPr/>
        </p:nvGrpSpPr>
        <p:grpSpPr>
          <a:xfrm>
            <a:off x="435984" y="318017"/>
            <a:ext cx="8528261" cy="523220"/>
            <a:chOff x="435383" y="318017"/>
            <a:chExt cx="8528261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B8BE95F3-A237-9103-0EFB-D3E963329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7" y="318017"/>
              <a:ext cx="7934657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解决方案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伪负样本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EE750E07-4E48-99BD-E10A-43DCDCF63F81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8CC95B04-C9CB-F066-71AA-D55BCA157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9D9F87AD-C8A5-3C80-03BC-01FB0EAE9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17582FB-FCB1-3C05-3A28-A2B239B4A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221" y="1384118"/>
            <a:ext cx="3949132" cy="41029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ADCB21-42AC-5C85-D09F-D98BD996C717}"/>
              </a:ext>
            </a:extLst>
          </p:cNvPr>
          <p:cNvSpPr txBox="1"/>
          <p:nvPr/>
        </p:nvSpPr>
        <p:spPr>
          <a:xfrm>
            <a:off x="5485595" y="1912121"/>
            <a:ext cx="6109252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非对称式伪负例：由于非对比方法没有显式负样本，无法直接应用对比形式的伪负例。</a:t>
            </a:r>
          </a:p>
          <a:p>
            <a:pPr algn="l" fontAlgn="t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创新设计：定义锚点样本在当前模型下的特征，其伪负例是同一图片经过不同数据增强后，在旧模型下产生的特征。</a:t>
            </a:r>
          </a:p>
          <a:p>
            <a:pPr algn="l" fontAlgn="t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Inter"/>
              </a:rPr>
              <a:t>新正则化项：在原有蒸馏损失的基础上，增加一个额外的正则化项，旨在最大化当前模型预测与上述伪负例之间的距离</a:t>
            </a:r>
            <a:endParaRPr lang="en-US" altLang="zh-CN" b="0" i="0" dirty="0">
              <a:solidFill>
                <a:schemeClr val="bg1"/>
              </a:solidFill>
              <a:effectLst/>
              <a:latin typeface="Inter"/>
            </a:endParaRPr>
          </a:p>
          <a:p>
            <a:pPr fontAlgn="t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Inter"/>
              </a:rPr>
              <a:t>效果：新表征被吸引向自身的正例和旧模型的正例（以保留知识），但同时被推离旧模型的负例和新模型的负例（以创造差异），实现自然平衡。</a:t>
            </a:r>
          </a:p>
          <a:p>
            <a:pPr algn="l" fontAlgn="t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91718588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>
            <a:spLocks noChangeArrowheads="1"/>
          </p:cNvSpPr>
          <p:nvPr/>
        </p:nvSpPr>
        <p:spPr bwMode="auto">
          <a:xfrm>
            <a:off x="5139055" y="2508885"/>
            <a:ext cx="526923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研究过程</a:t>
            </a:r>
            <a:endParaRPr lang="en-US" altLang="zh-CN" sz="3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20"/>
          <p:cNvSpPr>
            <a:spLocks noChangeArrowheads="1"/>
          </p:cNvSpPr>
          <p:nvPr/>
        </p:nvSpPr>
        <p:spPr bwMode="auto">
          <a:xfrm>
            <a:off x="7072576" y="3424316"/>
            <a:ext cx="2137508" cy="37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rPr>
              <a:t>Research Process</a:t>
            </a:r>
          </a:p>
        </p:txBody>
      </p:sp>
      <p:sp>
        <p:nvSpPr>
          <p:cNvPr id="7" name="直接连接符 21"/>
          <p:cNvSpPr>
            <a:spLocks noChangeShapeType="1"/>
          </p:cNvSpPr>
          <p:nvPr/>
        </p:nvSpPr>
        <p:spPr bwMode="auto">
          <a:xfrm rot="5400000">
            <a:off x="8141330" y="-190187"/>
            <a:ext cx="0" cy="6937165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889726" y="4375149"/>
            <a:ext cx="2689225" cy="2482851"/>
            <a:chOff x="1889125" y="4375150"/>
            <a:chExt cx="2689225" cy="2482850"/>
          </a:xfrm>
        </p:grpSpPr>
        <p:sp>
          <p:nvSpPr>
            <p:cNvPr id="4" name="等腰三角形 16"/>
            <p:cNvSpPr>
              <a:spLocks noChangeArrowheads="1"/>
            </p:cNvSpPr>
            <p:nvPr/>
          </p:nvSpPr>
          <p:spPr bwMode="auto">
            <a:xfrm>
              <a:off x="1889125" y="4375150"/>
              <a:ext cx="2689225" cy="248285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等腰三角形 24"/>
            <p:cNvSpPr>
              <a:spLocks noChangeArrowheads="1"/>
            </p:cNvSpPr>
            <p:nvPr/>
          </p:nvSpPr>
          <p:spPr bwMode="auto">
            <a:xfrm>
              <a:off x="2155825" y="4867275"/>
              <a:ext cx="2155825" cy="1990725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8964" y="-19049"/>
            <a:ext cx="4738687" cy="4394200"/>
            <a:chOff x="868363" y="-19050"/>
            <a:chExt cx="4738687" cy="4394200"/>
          </a:xfrm>
        </p:grpSpPr>
        <p:sp>
          <p:nvSpPr>
            <p:cNvPr id="9" name="等腰三角形 26"/>
            <p:cNvSpPr>
              <a:spLocks noChangeArrowheads="1"/>
            </p:cNvSpPr>
            <p:nvPr/>
          </p:nvSpPr>
          <p:spPr bwMode="auto">
            <a:xfrm flipV="1">
              <a:off x="868363" y="0"/>
              <a:ext cx="4738687" cy="437515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等腰三角形 28"/>
            <p:cNvSpPr>
              <a:spLocks noChangeArrowheads="1"/>
            </p:cNvSpPr>
            <p:nvPr/>
          </p:nvSpPr>
          <p:spPr bwMode="auto">
            <a:xfrm flipV="1">
              <a:off x="1177925" y="-19050"/>
              <a:ext cx="4140200" cy="382270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1" name="文本框 29"/>
          <p:cNvSpPr>
            <a:spLocks noChangeArrowheads="1"/>
          </p:cNvSpPr>
          <p:nvPr/>
        </p:nvSpPr>
        <p:spPr bwMode="auto">
          <a:xfrm>
            <a:off x="2464402" y="428624"/>
            <a:ext cx="1736090" cy="185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465">
                <a:solidFill>
                  <a:srgbClr val="0059B3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03</a:t>
            </a:r>
            <a:endParaRPr lang="zh-CN" altLang="en-US" sz="11465" dirty="0">
              <a:solidFill>
                <a:srgbClr val="0059B3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2" name="任意多边形 25"/>
          <p:cNvSpPr>
            <a:spLocks noChangeArrowheads="1"/>
          </p:cNvSpPr>
          <p:nvPr/>
        </p:nvSpPr>
        <p:spPr bwMode="auto">
          <a:xfrm rot="1800000">
            <a:off x="1408714" y="-146049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3" name="任意多边形 27"/>
          <p:cNvSpPr>
            <a:spLocks noChangeArrowheads="1"/>
          </p:cNvSpPr>
          <p:nvPr/>
        </p:nvSpPr>
        <p:spPr bwMode="auto">
          <a:xfrm rot="1800000">
            <a:off x="1305526" y="-219075"/>
            <a:ext cx="46039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4" name="任意多边形 31"/>
          <p:cNvSpPr>
            <a:spLocks noChangeArrowheads="1"/>
          </p:cNvSpPr>
          <p:nvPr/>
        </p:nvSpPr>
        <p:spPr bwMode="auto">
          <a:xfrm rot="1800000">
            <a:off x="2024664" y="4803776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5" name="任意多边形 34"/>
          <p:cNvSpPr>
            <a:spLocks noChangeArrowheads="1"/>
          </p:cNvSpPr>
          <p:nvPr/>
        </p:nvSpPr>
        <p:spPr bwMode="auto">
          <a:xfrm rot="1800000">
            <a:off x="19310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6" name="矩形 14"/>
          <p:cNvSpPr>
            <a:spLocks noChangeArrowheads="1"/>
          </p:cNvSpPr>
          <p:nvPr/>
        </p:nvSpPr>
        <p:spPr bwMode="auto">
          <a:xfrm rot="1800000">
            <a:off x="11090875" y="2316164"/>
            <a:ext cx="44451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6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36"/>
          <p:cNvSpPr>
            <a:spLocks noChangeArrowheads="1"/>
          </p:cNvSpPr>
          <p:nvPr/>
        </p:nvSpPr>
        <p:spPr bwMode="auto">
          <a:xfrm rot="1800000">
            <a:off x="11559188" y="2481263"/>
            <a:ext cx="239712" cy="2520951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15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ldLvl="0" animBg="1"/>
      <p:bldP spid="11" grpId="0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DB5E4-17F4-9811-0E66-65CC5B06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53">
            <a:extLst>
              <a:ext uri="{FF2B5EF4-FFF2-40B4-BE49-F238E27FC236}">
                <a16:creationId xmlns:a16="http://schemas.microsoft.com/office/drawing/2014/main" id="{BA5AA3BF-9255-79EC-6CB3-8572EAB7A74D}"/>
              </a:ext>
            </a:extLst>
          </p:cNvPr>
          <p:cNvSpPr/>
          <p:nvPr/>
        </p:nvSpPr>
        <p:spPr>
          <a:xfrm>
            <a:off x="-17071" y="-70962"/>
            <a:ext cx="12215090" cy="5312409"/>
          </a:xfrm>
          <a:prstGeom prst="rect">
            <a:avLst/>
          </a:prstGeom>
          <a:solidFill>
            <a:srgbClr val="242C34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55" tIns="121878" rIns="243755" bIns="121878"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Picture 46" descr="iPhone6_mockup_front_white.png">
            <a:extLst>
              <a:ext uri="{FF2B5EF4-FFF2-40B4-BE49-F238E27FC236}">
                <a16:creationId xmlns:a16="http://schemas.microsoft.com/office/drawing/2014/main" id="{56B4B7DD-BD4D-4CAC-6D23-E048D5C27F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91" y="823223"/>
            <a:ext cx="3742246" cy="585356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0F83E0F-B4FE-7478-37EC-481F46608D03}"/>
              </a:ext>
            </a:extLst>
          </p:cNvPr>
          <p:cNvGrpSpPr/>
          <p:nvPr/>
        </p:nvGrpSpPr>
        <p:grpSpPr>
          <a:xfrm>
            <a:off x="3598303" y="1332144"/>
            <a:ext cx="761562" cy="761463"/>
            <a:chOff x="3672726" y="3509123"/>
            <a:chExt cx="761562" cy="761463"/>
          </a:xfrm>
        </p:grpSpPr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11241670-981F-48FB-C9BD-27EC2EA1746F}"/>
                </a:ext>
              </a:extLst>
            </p:cNvPr>
            <p:cNvSpPr/>
            <p:nvPr/>
          </p:nvSpPr>
          <p:spPr>
            <a:xfrm>
              <a:off x="3672726" y="3509123"/>
              <a:ext cx="761562" cy="761463"/>
            </a:xfrm>
            <a:prstGeom prst="ellipse">
              <a:avLst/>
            </a:prstGeom>
            <a:solidFill>
              <a:schemeClr val="accent1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" name="Freeform 57">
              <a:extLst>
                <a:ext uri="{FF2B5EF4-FFF2-40B4-BE49-F238E27FC236}">
                  <a16:creationId xmlns:a16="http://schemas.microsoft.com/office/drawing/2014/main" id="{721EE752-9AEA-FFDD-945E-E53CC0E68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6061" y="3678938"/>
              <a:ext cx="402516" cy="402516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0FCC73E-25AA-A1D5-F276-05A3508BC2F7}"/>
              </a:ext>
            </a:extLst>
          </p:cNvPr>
          <p:cNvGrpSpPr/>
          <p:nvPr/>
        </p:nvGrpSpPr>
        <p:grpSpPr>
          <a:xfrm>
            <a:off x="7775363" y="1386289"/>
            <a:ext cx="761562" cy="761463"/>
            <a:chOff x="7775363" y="3471018"/>
            <a:chExt cx="761562" cy="761463"/>
          </a:xfrm>
        </p:grpSpPr>
        <p:sp>
          <p:nvSpPr>
            <p:cNvPr id="14" name="Oval 67">
              <a:extLst>
                <a:ext uri="{FF2B5EF4-FFF2-40B4-BE49-F238E27FC236}">
                  <a16:creationId xmlns:a16="http://schemas.microsoft.com/office/drawing/2014/main" id="{620A85B8-9D56-FD17-A8DC-16A37E4DA39F}"/>
                </a:ext>
              </a:extLst>
            </p:cNvPr>
            <p:cNvSpPr/>
            <p:nvPr/>
          </p:nvSpPr>
          <p:spPr>
            <a:xfrm>
              <a:off x="7775363" y="3471018"/>
              <a:ext cx="761562" cy="761463"/>
            </a:xfrm>
            <a:prstGeom prst="ellipse">
              <a:avLst/>
            </a:prstGeom>
            <a:solidFill>
              <a:schemeClr val="accent1"/>
            </a:solidFill>
            <a:ln w="571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Freeform 141">
              <a:extLst>
                <a:ext uri="{FF2B5EF4-FFF2-40B4-BE49-F238E27FC236}">
                  <a16:creationId xmlns:a16="http://schemas.microsoft.com/office/drawing/2014/main" id="{7447A58A-0DD2-77FE-3E07-4D4E82A3C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6721" y="3706727"/>
              <a:ext cx="350097" cy="252450"/>
            </a:xfrm>
            <a:custGeom>
              <a:avLst/>
              <a:gdLst/>
              <a:ahLst/>
              <a:cxnLst>
                <a:cxn ang="0">
                  <a:pos x="67" y="41"/>
                </a:cxn>
                <a:cxn ang="0">
                  <a:pos x="59" y="48"/>
                </a:cxn>
                <a:cxn ang="0">
                  <a:pos x="34" y="49"/>
                </a:cxn>
                <a:cxn ang="0">
                  <a:pos x="8" y="48"/>
                </a:cxn>
                <a:cxn ang="0">
                  <a:pos x="1" y="41"/>
                </a:cxn>
                <a:cxn ang="0">
                  <a:pos x="0" y="25"/>
                </a:cxn>
                <a:cxn ang="0">
                  <a:pos x="1" y="8"/>
                </a:cxn>
                <a:cxn ang="0">
                  <a:pos x="8" y="1"/>
                </a:cxn>
                <a:cxn ang="0">
                  <a:pos x="34" y="0"/>
                </a:cxn>
                <a:cxn ang="0">
                  <a:pos x="59" y="1"/>
                </a:cxn>
                <a:cxn ang="0">
                  <a:pos x="67" y="8"/>
                </a:cxn>
                <a:cxn ang="0">
                  <a:pos x="68" y="25"/>
                </a:cxn>
                <a:cxn ang="0">
                  <a:pos x="67" y="41"/>
                </a:cxn>
                <a:cxn ang="0">
                  <a:pos x="47" y="23"/>
                </a:cxn>
                <a:cxn ang="0">
                  <a:pos x="28" y="11"/>
                </a:cxn>
                <a:cxn ang="0">
                  <a:pos x="25" y="10"/>
                </a:cxn>
                <a:cxn ang="0">
                  <a:pos x="24" y="13"/>
                </a:cxn>
                <a:cxn ang="0">
                  <a:pos x="24" y="37"/>
                </a:cxn>
                <a:cxn ang="0">
                  <a:pos x="25" y="39"/>
                </a:cxn>
                <a:cxn ang="0">
                  <a:pos x="26" y="39"/>
                </a:cxn>
                <a:cxn ang="0">
                  <a:pos x="28" y="39"/>
                </a:cxn>
                <a:cxn ang="0">
                  <a:pos x="47" y="27"/>
                </a:cxn>
                <a:cxn ang="0">
                  <a:pos x="48" y="25"/>
                </a:cxn>
                <a:cxn ang="0">
                  <a:pos x="47" y="23"/>
                </a:cxn>
              </a:cxnLst>
              <a:rect l="0" t="0" r="r" b="b"/>
              <a:pathLst>
                <a:path w="68" h="49">
                  <a:moveTo>
                    <a:pt x="67" y="41"/>
                  </a:moveTo>
                  <a:cubicBezTo>
                    <a:pt x="66" y="45"/>
                    <a:pt x="63" y="48"/>
                    <a:pt x="59" y="48"/>
                  </a:cubicBezTo>
                  <a:cubicBezTo>
                    <a:pt x="51" y="49"/>
                    <a:pt x="42" y="49"/>
                    <a:pt x="34" y="49"/>
                  </a:cubicBezTo>
                  <a:cubicBezTo>
                    <a:pt x="25" y="49"/>
                    <a:pt x="17" y="49"/>
                    <a:pt x="8" y="48"/>
                  </a:cubicBezTo>
                  <a:cubicBezTo>
                    <a:pt x="5" y="48"/>
                    <a:pt x="2" y="45"/>
                    <a:pt x="1" y="41"/>
                  </a:cubicBezTo>
                  <a:cubicBezTo>
                    <a:pt x="0" y="36"/>
                    <a:pt x="0" y="30"/>
                    <a:pt x="0" y="25"/>
                  </a:cubicBezTo>
                  <a:cubicBezTo>
                    <a:pt x="0" y="19"/>
                    <a:pt x="0" y="14"/>
                    <a:pt x="1" y="8"/>
                  </a:cubicBezTo>
                  <a:cubicBezTo>
                    <a:pt x="2" y="5"/>
                    <a:pt x="5" y="2"/>
                    <a:pt x="8" y="1"/>
                  </a:cubicBezTo>
                  <a:cubicBezTo>
                    <a:pt x="17" y="0"/>
                    <a:pt x="25" y="0"/>
                    <a:pt x="34" y="0"/>
                  </a:cubicBezTo>
                  <a:cubicBezTo>
                    <a:pt x="42" y="0"/>
                    <a:pt x="51" y="0"/>
                    <a:pt x="59" y="1"/>
                  </a:cubicBezTo>
                  <a:cubicBezTo>
                    <a:pt x="63" y="2"/>
                    <a:pt x="66" y="5"/>
                    <a:pt x="67" y="8"/>
                  </a:cubicBezTo>
                  <a:cubicBezTo>
                    <a:pt x="68" y="14"/>
                    <a:pt x="68" y="19"/>
                    <a:pt x="68" y="25"/>
                  </a:cubicBezTo>
                  <a:cubicBezTo>
                    <a:pt x="68" y="30"/>
                    <a:pt x="68" y="36"/>
                    <a:pt x="67" y="41"/>
                  </a:cubicBezTo>
                  <a:close/>
                  <a:moveTo>
                    <a:pt x="47" y="23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5" y="11"/>
                    <a:pt x="24" y="12"/>
                    <a:pt x="24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6"/>
                    <a:pt x="48" y="26"/>
                    <a:pt x="48" y="25"/>
                  </a:cubicBezTo>
                  <a:cubicBezTo>
                    <a:pt x="48" y="24"/>
                    <a:pt x="48" y="23"/>
                    <a:pt x="47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pic>
        <p:nvPicPr>
          <p:cNvPr id="16" name="图片占位符 2">
            <a:extLst>
              <a:ext uri="{FF2B5EF4-FFF2-40B4-BE49-F238E27FC236}">
                <a16:creationId xmlns:a16="http://schemas.microsoft.com/office/drawing/2014/main" id="{19270F1A-0CAB-8C3A-A35A-F6B7457241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52" r="6352"/>
          <a:stretch>
            <a:fillRect/>
          </a:stretch>
        </p:blipFill>
        <p:spPr>
          <a:xfrm>
            <a:off x="4952178" y="1763324"/>
            <a:ext cx="2230872" cy="3959474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48DF8E47-93FD-C8E9-706E-DFDE9FB081D8}"/>
              </a:ext>
            </a:extLst>
          </p:cNvPr>
          <p:cNvSpPr txBox="1"/>
          <p:nvPr/>
        </p:nvSpPr>
        <p:spPr>
          <a:xfrm>
            <a:off x="916178" y="1616553"/>
            <a:ext cx="250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2"/>
                </a:solidFill>
              </a:rPr>
              <a:t>18 VCPU AMD EPYC 9754 128-Core Processor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C6440665-F3DB-4783-5BFF-EC281D1199B1}"/>
              </a:ext>
            </a:extLst>
          </p:cNvPr>
          <p:cNvSpPr txBox="1"/>
          <p:nvPr/>
        </p:nvSpPr>
        <p:spPr>
          <a:xfrm>
            <a:off x="622508" y="1277999"/>
            <a:ext cx="2796037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硬件配置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D1EDB8A1-8DF1-65D2-B7E4-C74628E3581A}"/>
              </a:ext>
            </a:extLst>
          </p:cNvPr>
          <p:cNvSpPr txBox="1"/>
          <p:nvPr/>
        </p:nvSpPr>
        <p:spPr>
          <a:xfrm>
            <a:off x="8725913" y="1332144"/>
            <a:ext cx="2796037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软件配置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96E1F1-6B47-2A89-E251-4C708C873A3A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4291CA3F-A182-E3E8-39BA-541A6D8F6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硬件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&amp;&amp;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软件配置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46AFB8FA-0FDD-3F07-570C-BFC1E1B65F52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A13FEF32-FC8A-7322-88CD-3FE933BB5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F78C2360-0CCA-FE60-0A3A-6ED65FFA1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B0282A96-88D2-0F9F-A8E5-4637ECA08442}"/>
              </a:ext>
            </a:extLst>
          </p:cNvPr>
          <p:cNvSpPr txBox="1"/>
          <p:nvPr/>
        </p:nvSpPr>
        <p:spPr>
          <a:xfrm>
            <a:off x="1029588" y="2642348"/>
            <a:ext cx="231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2"/>
                </a:solidFill>
              </a:rPr>
              <a:t>GPU: RTX4090D(24GB)*1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16354B66-ED0C-AB9B-AF25-5434A43608B8}"/>
              </a:ext>
            </a:extLst>
          </p:cNvPr>
          <p:cNvSpPr txBox="1"/>
          <p:nvPr/>
        </p:nvSpPr>
        <p:spPr>
          <a:xfrm>
            <a:off x="1029588" y="3683181"/>
            <a:ext cx="23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2"/>
                </a:solidFill>
              </a:rPr>
              <a:t>RAM: 60G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9FD065C-A8AB-4FB7-E987-7300288773B5}"/>
              </a:ext>
            </a:extLst>
          </p:cNvPr>
          <p:cNvSpPr txBox="1"/>
          <p:nvPr/>
        </p:nvSpPr>
        <p:spPr>
          <a:xfrm>
            <a:off x="916178" y="4616643"/>
            <a:ext cx="25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dirty="0">
                <a:solidFill>
                  <a:schemeClr val="bg2"/>
                </a:solidFill>
              </a:rPr>
              <a:t>存储</a:t>
            </a:r>
            <a:r>
              <a:rPr lang="en-US" altLang="zh-CN" dirty="0">
                <a:solidFill>
                  <a:schemeClr val="bg2"/>
                </a:solidFill>
              </a:rPr>
              <a:t>:30G</a:t>
            </a:r>
            <a:endParaRPr lang="en-US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81C7D1A5-3B18-1F8D-28F1-0648EC607C8E}"/>
              </a:ext>
            </a:extLst>
          </p:cNvPr>
          <p:cNvSpPr txBox="1"/>
          <p:nvPr/>
        </p:nvSpPr>
        <p:spPr>
          <a:xfrm>
            <a:off x="8749682" y="1709938"/>
            <a:ext cx="250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cs typeface="+mn-ea"/>
                <a:sym typeface="+mn-lt"/>
              </a:rPr>
              <a:t>操作系统</a:t>
            </a:r>
            <a:r>
              <a:rPr lang="en-US" altLang="zh-CN" dirty="0">
                <a:solidFill>
                  <a:schemeClr val="bg2"/>
                </a:solidFill>
                <a:cs typeface="+mn-ea"/>
                <a:sym typeface="+mn-lt"/>
              </a:rPr>
              <a:t>:Ubuntu 20.04LTS</a:t>
            </a:r>
            <a:endParaRPr lang="en-US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0B8A6FAB-C9FF-C414-231D-25023CD23B8C}"/>
              </a:ext>
            </a:extLst>
          </p:cNvPr>
          <p:cNvSpPr txBox="1"/>
          <p:nvPr/>
        </p:nvSpPr>
        <p:spPr>
          <a:xfrm>
            <a:off x="8773454" y="2568003"/>
            <a:ext cx="25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cs typeface="+mn-ea"/>
                <a:sym typeface="+mn-lt"/>
              </a:rPr>
              <a:t>Python:3.8.10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807BCCEB-43A8-A013-F09C-0A8280C6C208}"/>
              </a:ext>
            </a:extLst>
          </p:cNvPr>
          <p:cNvSpPr txBox="1"/>
          <p:nvPr/>
        </p:nvSpPr>
        <p:spPr>
          <a:xfrm>
            <a:off x="8773454" y="3244334"/>
            <a:ext cx="25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cs typeface="+mn-ea"/>
                <a:sym typeface="+mn-lt"/>
              </a:rPr>
              <a:t>CUDA:11.3</a:t>
            </a:r>
          </a:p>
        </p:txBody>
      </p:sp>
    </p:spTree>
    <p:extLst>
      <p:ext uri="{BB962C8B-B14F-4D97-AF65-F5344CB8AC3E}">
        <p14:creationId xmlns:p14="http://schemas.microsoft.com/office/powerpoint/2010/main" val="77403725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26" grpId="0"/>
      <p:bldP spid="27" grpId="0"/>
      <p:bldP spid="28" grpId="0"/>
      <p:bldP spid="29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1245F-5694-A22F-094F-C4C2E70FE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4F259B5-CB99-6620-7190-2E249238BE6D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7E3129D7-165B-E1D5-11BD-421882CDC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lvl="0"/>
              <a:r>
                <a:rPr lang="zh-CN" altLang="zh-CN" sz="2800" b="1" dirty="0">
                  <a:solidFill>
                    <a:schemeClr val="bg1"/>
                  </a:solidFill>
                </a:rPr>
                <a:t>数据集细节</a:t>
              </a:r>
              <a:endParaRPr lang="zh-CN" altLang="zh-CN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7D3E238D-20F0-0D4C-5F35-8AA80194773E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0EB6E6FE-84D3-E8C5-D2BA-F44BC365F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45005794-3B86-251E-7277-6F0F427A5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4" name="任意多边形 23">
            <a:extLst>
              <a:ext uri="{FF2B5EF4-FFF2-40B4-BE49-F238E27FC236}">
                <a16:creationId xmlns:a16="http://schemas.microsoft.com/office/drawing/2014/main" id="{E3CB300C-F543-7032-6E6F-053A91D3BC7E}"/>
              </a:ext>
            </a:extLst>
          </p:cNvPr>
          <p:cNvSpPr/>
          <p:nvPr/>
        </p:nvSpPr>
        <p:spPr bwMode="auto">
          <a:xfrm>
            <a:off x="137160" y="5493040"/>
            <a:ext cx="12191999" cy="1208330"/>
          </a:xfrm>
          <a:custGeom>
            <a:avLst/>
            <a:gdLst>
              <a:gd name="connsiteX0" fmla="*/ 7888389 w 12127677"/>
              <a:gd name="connsiteY0" fmla="*/ 237241 h 654456"/>
              <a:gd name="connsiteX1" fmla="*/ 7896369 w 12127677"/>
              <a:gd name="connsiteY1" fmla="*/ 237241 h 654456"/>
              <a:gd name="connsiteX2" fmla="*/ 7896369 w 12127677"/>
              <a:gd name="connsiteY2" fmla="*/ 245421 h 654456"/>
              <a:gd name="connsiteX3" fmla="*/ 7888389 w 12127677"/>
              <a:gd name="connsiteY3" fmla="*/ 245421 h 654456"/>
              <a:gd name="connsiteX4" fmla="*/ 7888389 w 12127677"/>
              <a:gd name="connsiteY4" fmla="*/ 237241 h 654456"/>
              <a:gd name="connsiteX5" fmla="*/ 4894781 w 12127677"/>
              <a:gd name="connsiteY5" fmla="*/ 237241 h 654456"/>
              <a:gd name="connsiteX6" fmla="*/ 4902771 w 12127677"/>
              <a:gd name="connsiteY6" fmla="*/ 237241 h 654456"/>
              <a:gd name="connsiteX7" fmla="*/ 4902771 w 12127677"/>
              <a:gd name="connsiteY7" fmla="*/ 245421 h 654456"/>
              <a:gd name="connsiteX8" fmla="*/ 4894781 w 12127677"/>
              <a:gd name="connsiteY8" fmla="*/ 245421 h 654456"/>
              <a:gd name="connsiteX9" fmla="*/ 4894781 w 12127677"/>
              <a:gd name="connsiteY9" fmla="*/ 237241 h 654456"/>
              <a:gd name="connsiteX10" fmla="*/ 1685359 w 12127677"/>
              <a:gd name="connsiteY10" fmla="*/ 237241 h 654456"/>
              <a:gd name="connsiteX11" fmla="*/ 1693347 w 12127677"/>
              <a:gd name="connsiteY11" fmla="*/ 237241 h 654456"/>
              <a:gd name="connsiteX12" fmla="*/ 1693347 w 12127677"/>
              <a:gd name="connsiteY12" fmla="*/ 245421 h 654456"/>
              <a:gd name="connsiteX13" fmla="*/ 1685359 w 12127677"/>
              <a:gd name="connsiteY13" fmla="*/ 245421 h 654456"/>
              <a:gd name="connsiteX14" fmla="*/ 1685359 w 12127677"/>
              <a:gd name="connsiteY14" fmla="*/ 237241 h 654456"/>
              <a:gd name="connsiteX15" fmla="*/ 10404308 w 12127677"/>
              <a:gd name="connsiteY15" fmla="*/ 204518 h 654456"/>
              <a:gd name="connsiteX16" fmla="*/ 10412287 w 12127677"/>
              <a:gd name="connsiteY16" fmla="*/ 212698 h 654456"/>
              <a:gd name="connsiteX17" fmla="*/ 10420265 w 12127677"/>
              <a:gd name="connsiteY17" fmla="*/ 220879 h 654456"/>
              <a:gd name="connsiteX18" fmla="*/ 10404308 w 12127677"/>
              <a:gd name="connsiteY18" fmla="*/ 220879 h 654456"/>
              <a:gd name="connsiteX19" fmla="*/ 10404308 w 12127677"/>
              <a:gd name="connsiteY19" fmla="*/ 218323 h 654456"/>
              <a:gd name="connsiteX20" fmla="*/ 10404308 w 12127677"/>
              <a:gd name="connsiteY20" fmla="*/ 204518 h 654456"/>
              <a:gd name="connsiteX21" fmla="*/ 4934724 w 12127677"/>
              <a:gd name="connsiteY21" fmla="*/ 204518 h 654456"/>
              <a:gd name="connsiteX22" fmla="*/ 4934724 w 12127677"/>
              <a:gd name="connsiteY22" fmla="*/ 218323 h 654456"/>
              <a:gd name="connsiteX23" fmla="*/ 4934724 w 12127677"/>
              <a:gd name="connsiteY23" fmla="*/ 220879 h 654456"/>
              <a:gd name="connsiteX24" fmla="*/ 4926736 w 12127677"/>
              <a:gd name="connsiteY24" fmla="*/ 220879 h 654456"/>
              <a:gd name="connsiteX25" fmla="*/ 4926736 w 12127677"/>
              <a:gd name="connsiteY25" fmla="*/ 212698 h 654456"/>
              <a:gd name="connsiteX26" fmla="*/ 4934724 w 12127677"/>
              <a:gd name="connsiteY26" fmla="*/ 204518 h 654456"/>
              <a:gd name="connsiteX27" fmla="*/ 1725297 w 12127677"/>
              <a:gd name="connsiteY27" fmla="*/ 204518 h 654456"/>
              <a:gd name="connsiteX28" fmla="*/ 1725297 w 12127677"/>
              <a:gd name="connsiteY28" fmla="*/ 218323 h 654456"/>
              <a:gd name="connsiteX29" fmla="*/ 1725297 w 12127677"/>
              <a:gd name="connsiteY29" fmla="*/ 220879 h 654456"/>
              <a:gd name="connsiteX30" fmla="*/ 1717309 w 12127677"/>
              <a:gd name="connsiteY30" fmla="*/ 220879 h 654456"/>
              <a:gd name="connsiteX31" fmla="*/ 1717309 w 12127677"/>
              <a:gd name="connsiteY31" fmla="*/ 212698 h 654456"/>
              <a:gd name="connsiteX32" fmla="*/ 1725297 w 12127677"/>
              <a:gd name="connsiteY32" fmla="*/ 204518 h 654456"/>
              <a:gd name="connsiteX33" fmla="*/ 8494863 w 12127677"/>
              <a:gd name="connsiteY33" fmla="*/ 139072 h 654456"/>
              <a:gd name="connsiteX34" fmla="*/ 8494863 w 12127677"/>
              <a:gd name="connsiteY34" fmla="*/ 146230 h 654456"/>
              <a:gd name="connsiteX35" fmla="*/ 8494863 w 12127677"/>
              <a:gd name="connsiteY35" fmla="*/ 155434 h 654456"/>
              <a:gd name="connsiteX36" fmla="*/ 8470923 w 12127677"/>
              <a:gd name="connsiteY36" fmla="*/ 171795 h 654456"/>
              <a:gd name="connsiteX37" fmla="*/ 8470923 w 12127677"/>
              <a:gd name="connsiteY37" fmla="*/ 155434 h 654456"/>
              <a:gd name="connsiteX38" fmla="*/ 8494863 w 12127677"/>
              <a:gd name="connsiteY38" fmla="*/ 139072 h 654456"/>
              <a:gd name="connsiteX39" fmla="*/ 1246047 w 12127677"/>
              <a:gd name="connsiteY39" fmla="*/ 0 h 654456"/>
              <a:gd name="connsiteX40" fmla="*/ 1357872 w 12127677"/>
              <a:gd name="connsiteY40" fmla="*/ 0 h 654456"/>
              <a:gd name="connsiteX41" fmla="*/ 1357872 w 12127677"/>
              <a:gd name="connsiteY41" fmla="*/ 32723 h 654456"/>
              <a:gd name="connsiteX42" fmla="*/ 1397810 w 12127677"/>
              <a:gd name="connsiteY42" fmla="*/ 32723 h 654456"/>
              <a:gd name="connsiteX43" fmla="*/ 1397810 w 12127677"/>
              <a:gd name="connsiteY43" fmla="*/ 253602 h 654456"/>
              <a:gd name="connsiteX44" fmla="*/ 1413785 w 12127677"/>
              <a:gd name="connsiteY44" fmla="*/ 253602 h 654456"/>
              <a:gd name="connsiteX45" fmla="*/ 1413785 w 12127677"/>
              <a:gd name="connsiteY45" fmla="*/ 294505 h 654456"/>
              <a:gd name="connsiteX46" fmla="*/ 1429760 w 12127677"/>
              <a:gd name="connsiteY46" fmla="*/ 294505 h 654456"/>
              <a:gd name="connsiteX47" fmla="*/ 1429760 w 12127677"/>
              <a:gd name="connsiteY47" fmla="*/ 433577 h 654456"/>
              <a:gd name="connsiteX48" fmla="*/ 1445735 w 12127677"/>
              <a:gd name="connsiteY48" fmla="*/ 449939 h 654456"/>
              <a:gd name="connsiteX49" fmla="*/ 1445735 w 12127677"/>
              <a:gd name="connsiteY49" fmla="*/ 409035 h 654456"/>
              <a:gd name="connsiteX50" fmla="*/ 1461710 w 12127677"/>
              <a:gd name="connsiteY50" fmla="*/ 409035 h 654456"/>
              <a:gd name="connsiteX51" fmla="*/ 1461710 w 12127677"/>
              <a:gd name="connsiteY51" fmla="*/ 400855 h 654456"/>
              <a:gd name="connsiteX52" fmla="*/ 1445735 w 12127677"/>
              <a:gd name="connsiteY52" fmla="*/ 400855 h 654456"/>
              <a:gd name="connsiteX53" fmla="*/ 1445735 w 12127677"/>
              <a:gd name="connsiteY53" fmla="*/ 392674 h 654456"/>
              <a:gd name="connsiteX54" fmla="*/ 1477684 w 12127677"/>
              <a:gd name="connsiteY54" fmla="*/ 392674 h 654456"/>
              <a:gd name="connsiteX55" fmla="*/ 1477684 w 12127677"/>
              <a:gd name="connsiteY55" fmla="*/ 376312 h 654456"/>
              <a:gd name="connsiteX56" fmla="*/ 1549572 w 12127677"/>
              <a:gd name="connsiteY56" fmla="*/ 376312 h 654456"/>
              <a:gd name="connsiteX57" fmla="*/ 1549572 w 12127677"/>
              <a:gd name="connsiteY57" fmla="*/ 384493 h 654456"/>
              <a:gd name="connsiteX58" fmla="*/ 1557560 w 12127677"/>
              <a:gd name="connsiteY58" fmla="*/ 384493 h 654456"/>
              <a:gd name="connsiteX59" fmla="*/ 1637434 w 12127677"/>
              <a:gd name="connsiteY59" fmla="*/ 392674 h 654456"/>
              <a:gd name="connsiteX60" fmla="*/ 1661397 w 12127677"/>
              <a:gd name="connsiteY60" fmla="*/ 409035 h 654456"/>
              <a:gd name="connsiteX61" fmla="*/ 1661397 w 12127677"/>
              <a:gd name="connsiteY61" fmla="*/ 253602 h 654456"/>
              <a:gd name="connsiteX62" fmla="*/ 1693347 w 12127677"/>
              <a:gd name="connsiteY62" fmla="*/ 253602 h 654456"/>
              <a:gd name="connsiteX63" fmla="*/ 1693347 w 12127677"/>
              <a:gd name="connsiteY63" fmla="*/ 245421 h 654456"/>
              <a:gd name="connsiteX64" fmla="*/ 1709322 w 12127677"/>
              <a:gd name="connsiteY64" fmla="*/ 245421 h 654456"/>
              <a:gd name="connsiteX65" fmla="*/ 1709322 w 12127677"/>
              <a:gd name="connsiteY65" fmla="*/ 237241 h 654456"/>
              <a:gd name="connsiteX66" fmla="*/ 1717309 w 12127677"/>
              <a:gd name="connsiteY66" fmla="*/ 237241 h 654456"/>
              <a:gd name="connsiteX67" fmla="*/ 1717309 w 12127677"/>
              <a:gd name="connsiteY67" fmla="*/ 245421 h 654456"/>
              <a:gd name="connsiteX68" fmla="*/ 1725297 w 12127677"/>
              <a:gd name="connsiteY68" fmla="*/ 245421 h 654456"/>
              <a:gd name="connsiteX69" fmla="*/ 1725297 w 12127677"/>
              <a:gd name="connsiteY69" fmla="*/ 242354 h 654456"/>
              <a:gd name="connsiteX70" fmla="*/ 1725297 w 12127677"/>
              <a:gd name="connsiteY70" fmla="*/ 237241 h 654456"/>
              <a:gd name="connsiteX71" fmla="*/ 1741272 w 12127677"/>
              <a:gd name="connsiteY71" fmla="*/ 237241 h 654456"/>
              <a:gd name="connsiteX72" fmla="*/ 1741272 w 12127677"/>
              <a:gd name="connsiteY72" fmla="*/ 253602 h 654456"/>
              <a:gd name="connsiteX73" fmla="*/ 1821146 w 12127677"/>
              <a:gd name="connsiteY73" fmla="*/ 253602 h 654456"/>
              <a:gd name="connsiteX74" fmla="*/ 1821146 w 12127677"/>
              <a:gd name="connsiteY74" fmla="*/ 449939 h 654456"/>
              <a:gd name="connsiteX75" fmla="*/ 1909009 w 12127677"/>
              <a:gd name="connsiteY75" fmla="*/ 449939 h 654456"/>
              <a:gd name="connsiteX76" fmla="*/ 1909009 w 12127677"/>
              <a:gd name="connsiteY76" fmla="*/ 458119 h 654456"/>
              <a:gd name="connsiteX77" fmla="*/ 1948946 w 12127677"/>
              <a:gd name="connsiteY77" fmla="*/ 163614 h 654456"/>
              <a:gd name="connsiteX78" fmla="*/ 1956934 w 12127677"/>
              <a:gd name="connsiteY78" fmla="*/ 163614 h 654456"/>
              <a:gd name="connsiteX79" fmla="*/ 1972909 w 12127677"/>
              <a:gd name="connsiteY79" fmla="*/ 16362 h 654456"/>
              <a:gd name="connsiteX80" fmla="*/ 1980896 w 12127677"/>
              <a:gd name="connsiteY80" fmla="*/ 16362 h 654456"/>
              <a:gd name="connsiteX81" fmla="*/ 1996871 w 12127677"/>
              <a:gd name="connsiteY81" fmla="*/ 163614 h 654456"/>
              <a:gd name="connsiteX82" fmla="*/ 2004859 w 12127677"/>
              <a:gd name="connsiteY82" fmla="*/ 163614 h 654456"/>
              <a:gd name="connsiteX83" fmla="*/ 2012846 w 12127677"/>
              <a:gd name="connsiteY83" fmla="*/ 327228 h 654456"/>
              <a:gd name="connsiteX84" fmla="*/ 2020834 w 12127677"/>
              <a:gd name="connsiteY84" fmla="*/ 327228 h 654456"/>
              <a:gd name="connsiteX85" fmla="*/ 2028821 w 12127677"/>
              <a:gd name="connsiteY85" fmla="*/ 335409 h 654456"/>
              <a:gd name="connsiteX86" fmla="*/ 2068759 w 12127677"/>
              <a:gd name="connsiteY86" fmla="*/ 335409 h 654456"/>
              <a:gd name="connsiteX87" fmla="*/ 2068759 w 12127677"/>
              <a:gd name="connsiteY87" fmla="*/ 392674 h 654456"/>
              <a:gd name="connsiteX88" fmla="*/ 2076746 w 12127677"/>
              <a:gd name="connsiteY88" fmla="*/ 392674 h 654456"/>
              <a:gd name="connsiteX89" fmla="*/ 2076746 w 12127677"/>
              <a:gd name="connsiteY89" fmla="*/ 400855 h 654456"/>
              <a:gd name="connsiteX90" fmla="*/ 2084734 w 12127677"/>
              <a:gd name="connsiteY90" fmla="*/ 400855 h 654456"/>
              <a:gd name="connsiteX91" fmla="*/ 2084734 w 12127677"/>
              <a:gd name="connsiteY91" fmla="*/ 392674 h 654456"/>
              <a:gd name="connsiteX92" fmla="*/ 2116684 w 12127677"/>
              <a:gd name="connsiteY92" fmla="*/ 392674 h 654456"/>
              <a:gd name="connsiteX93" fmla="*/ 2116684 w 12127677"/>
              <a:gd name="connsiteY93" fmla="*/ 400855 h 654456"/>
              <a:gd name="connsiteX94" fmla="*/ 2188571 w 12127677"/>
              <a:gd name="connsiteY94" fmla="*/ 400855 h 654456"/>
              <a:gd name="connsiteX95" fmla="*/ 2188571 w 12127677"/>
              <a:gd name="connsiteY95" fmla="*/ 319048 h 654456"/>
              <a:gd name="connsiteX96" fmla="*/ 2204546 w 12127677"/>
              <a:gd name="connsiteY96" fmla="*/ 286325 h 654456"/>
              <a:gd name="connsiteX97" fmla="*/ 2212533 w 12127677"/>
              <a:gd name="connsiteY97" fmla="*/ 286325 h 654456"/>
              <a:gd name="connsiteX98" fmla="*/ 2212533 w 12127677"/>
              <a:gd name="connsiteY98" fmla="*/ 278144 h 654456"/>
              <a:gd name="connsiteX99" fmla="*/ 2228508 w 12127677"/>
              <a:gd name="connsiteY99" fmla="*/ 278144 h 654456"/>
              <a:gd name="connsiteX100" fmla="*/ 2228508 w 12127677"/>
              <a:gd name="connsiteY100" fmla="*/ 286325 h 654456"/>
              <a:gd name="connsiteX101" fmla="*/ 2236496 w 12127677"/>
              <a:gd name="connsiteY101" fmla="*/ 286325 h 654456"/>
              <a:gd name="connsiteX102" fmla="*/ 2236496 w 12127677"/>
              <a:gd name="connsiteY102" fmla="*/ 278144 h 654456"/>
              <a:gd name="connsiteX103" fmla="*/ 2244483 w 12127677"/>
              <a:gd name="connsiteY103" fmla="*/ 278144 h 654456"/>
              <a:gd name="connsiteX104" fmla="*/ 2244483 w 12127677"/>
              <a:gd name="connsiteY104" fmla="*/ 237241 h 654456"/>
              <a:gd name="connsiteX105" fmla="*/ 2252471 w 12127677"/>
              <a:gd name="connsiteY105" fmla="*/ 220879 h 654456"/>
              <a:gd name="connsiteX106" fmla="*/ 2276433 w 12127677"/>
              <a:gd name="connsiteY106" fmla="*/ 204518 h 654456"/>
              <a:gd name="connsiteX107" fmla="*/ 2276433 w 12127677"/>
              <a:gd name="connsiteY107" fmla="*/ 196337 h 654456"/>
              <a:gd name="connsiteX108" fmla="*/ 2284421 w 12127677"/>
              <a:gd name="connsiteY108" fmla="*/ 196337 h 654456"/>
              <a:gd name="connsiteX109" fmla="*/ 2284421 w 12127677"/>
              <a:gd name="connsiteY109" fmla="*/ 155434 h 654456"/>
              <a:gd name="connsiteX110" fmla="*/ 2268446 w 12127677"/>
              <a:gd name="connsiteY110" fmla="*/ 171795 h 654456"/>
              <a:gd name="connsiteX111" fmla="*/ 2268446 w 12127677"/>
              <a:gd name="connsiteY111" fmla="*/ 155434 h 654456"/>
              <a:gd name="connsiteX112" fmla="*/ 2292408 w 12127677"/>
              <a:gd name="connsiteY112" fmla="*/ 139072 h 654456"/>
              <a:gd name="connsiteX113" fmla="*/ 2292408 w 12127677"/>
              <a:gd name="connsiteY113" fmla="*/ 196337 h 654456"/>
              <a:gd name="connsiteX114" fmla="*/ 2300396 w 12127677"/>
              <a:gd name="connsiteY114" fmla="*/ 196337 h 654456"/>
              <a:gd name="connsiteX115" fmla="*/ 2300396 w 12127677"/>
              <a:gd name="connsiteY115" fmla="*/ 204518 h 654456"/>
              <a:gd name="connsiteX116" fmla="*/ 2316371 w 12127677"/>
              <a:gd name="connsiteY116" fmla="*/ 220879 h 654456"/>
              <a:gd name="connsiteX117" fmla="*/ 2324358 w 12127677"/>
              <a:gd name="connsiteY117" fmla="*/ 220879 h 654456"/>
              <a:gd name="connsiteX118" fmla="*/ 2324358 w 12127677"/>
              <a:gd name="connsiteY118" fmla="*/ 229060 h 654456"/>
              <a:gd name="connsiteX119" fmla="*/ 2332346 w 12127677"/>
              <a:gd name="connsiteY119" fmla="*/ 229060 h 654456"/>
              <a:gd name="connsiteX120" fmla="*/ 2332346 w 12127677"/>
              <a:gd name="connsiteY120" fmla="*/ 286325 h 654456"/>
              <a:gd name="connsiteX121" fmla="*/ 2340333 w 12127677"/>
              <a:gd name="connsiteY121" fmla="*/ 286325 h 654456"/>
              <a:gd name="connsiteX122" fmla="*/ 2348321 w 12127677"/>
              <a:gd name="connsiteY122" fmla="*/ 310867 h 654456"/>
              <a:gd name="connsiteX123" fmla="*/ 2348321 w 12127677"/>
              <a:gd name="connsiteY123" fmla="*/ 359951 h 654456"/>
              <a:gd name="connsiteX124" fmla="*/ 2364295 w 12127677"/>
              <a:gd name="connsiteY124" fmla="*/ 359951 h 654456"/>
              <a:gd name="connsiteX125" fmla="*/ 2364295 w 12127677"/>
              <a:gd name="connsiteY125" fmla="*/ 343590 h 654456"/>
              <a:gd name="connsiteX126" fmla="*/ 2372283 w 12127677"/>
              <a:gd name="connsiteY126" fmla="*/ 343590 h 654456"/>
              <a:gd name="connsiteX127" fmla="*/ 2388258 w 12127677"/>
              <a:gd name="connsiteY127" fmla="*/ 335409 h 654456"/>
              <a:gd name="connsiteX128" fmla="*/ 2412220 w 12127677"/>
              <a:gd name="connsiteY128" fmla="*/ 335409 h 654456"/>
              <a:gd name="connsiteX129" fmla="*/ 2428195 w 12127677"/>
              <a:gd name="connsiteY129" fmla="*/ 335409 h 654456"/>
              <a:gd name="connsiteX130" fmla="*/ 2452158 w 12127677"/>
              <a:gd name="connsiteY130" fmla="*/ 343590 h 654456"/>
              <a:gd name="connsiteX131" fmla="*/ 2460146 w 12127677"/>
              <a:gd name="connsiteY131" fmla="*/ 343590 h 654456"/>
              <a:gd name="connsiteX132" fmla="*/ 2460146 w 12127677"/>
              <a:gd name="connsiteY132" fmla="*/ 220879 h 654456"/>
              <a:gd name="connsiteX133" fmla="*/ 2484108 w 12127677"/>
              <a:gd name="connsiteY133" fmla="*/ 220879 h 654456"/>
              <a:gd name="connsiteX134" fmla="*/ 2492095 w 12127677"/>
              <a:gd name="connsiteY134" fmla="*/ 204518 h 654456"/>
              <a:gd name="connsiteX135" fmla="*/ 2500083 w 12127677"/>
              <a:gd name="connsiteY135" fmla="*/ 155434 h 654456"/>
              <a:gd name="connsiteX136" fmla="*/ 2500083 w 12127677"/>
              <a:gd name="connsiteY136" fmla="*/ 196337 h 654456"/>
              <a:gd name="connsiteX137" fmla="*/ 2516058 w 12127677"/>
              <a:gd name="connsiteY137" fmla="*/ 220879 h 654456"/>
              <a:gd name="connsiteX138" fmla="*/ 2516058 w 12127677"/>
              <a:gd name="connsiteY138" fmla="*/ 204518 h 654456"/>
              <a:gd name="connsiteX139" fmla="*/ 2595933 w 12127677"/>
              <a:gd name="connsiteY139" fmla="*/ 204518 h 654456"/>
              <a:gd name="connsiteX140" fmla="*/ 2595933 w 12127677"/>
              <a:gd name="connsiteY140" fmla="*/ 294505 h 654456"/>
              <a:gd name="connsiteX141" fmla="*/ 2667820 w 12127677"/>
              <a:gd name="connsiteY141" fmla="*/ 294505 h 654456"/>
              <a:gd name="connsiteX142" fmla="*/ 2667820 w 12127677"/>
              <a:gd name="connsiteY142" fmla="*/ 310867 h 654456"/>
              <a:gd name="connsiteX143" fmla="*/ 2699770 w 12127677"/>
              <a:gd name="connsiteY143" fmla="*/ 294505 h 654456"/>
              <a:gd name="connsiteX144" fmla="*/ 2715745 w 12127677"/>
              <a:gd name="connsiteY144" fmla="*/ 310867 h 654456"/>
              <a:gd name="connsiteX145" fmla="*/ 2715745 w 12127677"/>
              <a:gd name="connsiteY145" fmla="*/ 376312 h 654456"/>
              <a:gd name="connsiteX146" fmla="*/ 2763670 w 12127677"/>
              <a:gd name="connsiteY146" fmla="*/ 327228 h 654456"/>
              <a:gd name="connsiteX147" fmla="*/ 2763670 w 12127677"/>
              <a:gd name="connsiteY147" fmla="*/ 286325 h 654456"/>
              <a:gd name="connsiteX148" fmla="*/ 2811595 w 12127677"/>
              <a:gd name="connsiteY148" fmla="*/ 286325 h 654456"/>
              <a:gd name="connsiteX149" fmla="*/ 2811595 w 12127677"/>
              <a:gd name="connsiteY149" fmla="*/ 245421 h 654456"/>
              <a:gd name="connsiteX150" fmla="*/ 2827570 w 12127677"/>
              <a:gd name="connsiteY150" fmla="*/ 245421 h 654456"/>
              <a:gd name="connsiteX151" fmla="*/ 2827570 w 12127677"/>
              <a:gd name="connsiteY151" fmla="*/ 229060 h 654456"/>
              <a:gd name="connsiteX152" fmla="*/ 2939395 w 12127677"/>
              <a:gd name="connsiteY152" fmla="*/ 229060 h 654456"/>
              <a:gd name="connsiteX153" fmla="*/ 2939395 w 12127677"/>
              <a:gd name="connsiteY153" fmla="*/ 253602 h 654456"/>
              <a:gd name="connsiteX154" fmla="*/ 2955370 w 12127677"/>
              <a:gd name="connsiteY154" fmla="*/ 253602 h 654456"/>
              <a:gd name="connsiteX155" fmla="*/ 2955370 w 12127677"/>
              <a:gd name="connsiteY155" fmla="*/ 261783 h 654456"/>
              <a:gd name="connsiteX156" fmla="*/ 2962359 w 12127677"/>
              <a:gd name="connsiteY156" fmla="*/ 261783 h 654456"/>
              <a:gd name="connsiteX157" fmla="*/ 2985535 w 12127677"/>
              <a:gd name="connsiteY157" fmla="*/ 261783 h 654456"/>
              <a:gd name="connsiteX158" fmla="*/ 2985535 w 12127677"/>
              <a:gd name="connsiteY158" fmla="*/ 256286 h 654456"/>
              <a:gd name="connsiteX159" fmla="*/ 2985535 w 12127677"/>
              <a:gd name="connsiteY159" fmla="*/ 245421 h 654456"/>
              <a:gd name="connsiteX160" fmla="*/ 3113350 w 12127677"/>
              <a:gd name="connsiteY160" fmla="*/ 245421 h 654456"/>
              <a:gd name="connsiteX161" fmla="*/ 3113350 w 12127677"/>
              <a:gd name="connsiteY161" fmla="*/ 384493 h 654456"/>
              <a:gd name="connsiteX162" fmla="*/ 3129327 w 12127677"/>
              <a:gd name="connsiteY162" fmla="*/ 384493 h 654456"/>
              <a:gd name="connsiteX163" fmla="*/ 3129327 w 12127677"/>
              <a:gd name="connsiteY163" fmla="*/ 392674 h 654456"/>
              <a:gd name="connsiteX164" fmla="*/ 3145304 w 12127677"/>
              <a:gd name="connsiteY164" fmla="*/ 392674 h 654456"/>
              <a:gd name="connsiteX165" fmla="*/ 3145304 w 12127677"/>
              <a:gd name="connsiteY165" fmla="*/ 376312 h 654456"/>
              <a:gd name="connsiteX166" fmla="*/ 3161281 w 12127677"/>
              <a:gd name="connsiteY166" fmla="*/ 376312 h 654456"/>
              <a:gd name="connsiteX167" fmla="*/ 3161281 w 12127677"/>
              <a:gd name="connsiteY167" fmla="*/ 368132 h 654456"/>
              <a:gd name="connsiteX168" fmla="*/ 3185246 w 12127677"/>
              <a:gd name="connsiteY168" fmla="*/ 368132 h 654456"/>
              <a:gd name="connsiteX169" fmla="*/ 3185246 w 12127677"/>
              <a:gd name="connsiteY169" fmla="*/ 245421 h 654456"/>
              <a:gd name="connsiteX170" fmla="*/ 3193235 w 12127677"/>
              <a:gd name="connsiteY170" fmla="*/ 245421 h 654456"/>
              <a:gd name="connsiteX171" fmla="*/ 3193235 w 12127677"/>
              <a:gd name="connsiteY171" fmla="*/ 229060 h 654456"/>
              <a:gd name="connsiteX172" fmla="*/ 3209212 w 12127677"/>
              <a:gd name="connsiteY172" fmla="*/ 220879 h 654456"/>
              <a:gd name="connsiteX173" fmla="*/ 3209212 w 12127677"/>
              <a:gd name="connsiteY173" fmla="*/ 130891 h 654456"/>
              <a:gd name="connsiteX174" fmla="*/ 3217200 w 12127677"/>
              <a:gd name="connsiteY174" fmla="*/ 130891 h 654456"/>
              <a:gd name="connsiteX175" fmla="*/ 3217200 w 12127677"/>
              <a:gd name="connsiteY175" fmla="*/ 106349 h 654456"/>
              <a:gd name="connsiteX176" fmla="*/ 3225189 w 12127677"/>
              <a:gd name="connsiteY176" fmla="*/ 106349 h 654456"/>
              <a:gd name="connsiteX177" fmla="*/ 3233178 w 12127677"/>
              <a:gd name="connsiteY177" fmla="*/ 98169 h 654456"/>
              <a:gd name="connsiteX178" fmla="*/ 3265131 w 12127677"/>
              <a:gd name="connsiteY178" fmla="*/ 98169 h 654456"/>
              <a:gd name="connsiteX179" fmla="*/ 3265131 w 12127677"/>
              <a:gd name="connsiteY179" fmla="*/ 106349 h 654456"/>
              <a:gd name="connsiteX180" fmla="*/ 3273120 w 12127677"/>
              <a:gd name="connsiteY180" fmla="*/ 106349 h 654456"/>
              <a:gd name="connsiteX181" fmla="*/ 3273120 w 12127677"/>
              <a:gd name="connsiteY181" fmla="*/ 122711 h 654456"/>
              <a:gd name="connsiteX182" fmla="*/ 3337028 w 12127677"/>
              <a:gd name="connsiteY182" fmla="*/ 122711 h 654456"/>
              <a:gd name="connsiteX183" fmla="*/ 3337028 w 12127677"/>
              <a:gd name="connsiteY183" fmla="*/ 106349 h 654456"/>
              <a:gd name="connsiteX184" fmla="*/ 3345016 w 12127677"/>
              <a:gd name="connsiteY184" fmla="*/ 106349 h 654456"/>
              <a:gd name="connsiteX185" fmla="*/ 3345016 w 12127677"/>
              <a:gd name="connsiteY185" fmla="*/ 98169 h 654456"/>
              <a:gd name="connsiteX186" fmla="*/ 3376970 w 12127677"/>
              <a:gd name="connsiteY186" fmla="*/ 98169 h 654456"/>
              <a:gd name="connsiteX187" fmla="*/ 3376970 w 12127677"/>
              <a:gd name="connsiteY187" fmla="*/ 106349 h 654456"/>
              <a:gd name="connsiteX188" fmla="*/ 3400935 w 12127677"/>
              <a:gd name="connsiteY188" fmla="*/ 106349 h 654456"/>
              <a:gd name="connsiteX189" fmla="*/ 3400935 w 12127677"/>
              <a:gd name="connsiteY189" fmla="*/ 122711 h 654456"/>
              <a:gd name="connsiteX190" fmla="*/ 3408924 w 12127677"/>
              <a:gd name="connsiteY190" fmla="*/ 122711 h 654456"/>
              <a:gd name="connsiteX191" fmla="*/ 3408924 w 12127677"/>
              <a:gd name="connsiteY191" fmla="*/ 130891 h 654456"/>
              <a:gd name="connsiteX192" fmla="*/ 3400935 w 12127677"/>
              <a:gd name="connsiteY192" fmla="*/ 147253 h 654456"/>
              <a:gd name="connsiteX193" fmla="*/ 3408924 w 12127677"/>
              <a:gd name="connsiteY193" fmla="*/ 155434 h 654456"/>
              <a:gd name="connsiteX194" fmla="*/ 3408924 w 12127677"/>
              <a:gd name="connsiteY194" fmla="*/ 212698 h 654456"/>
              <a:gd name="connsiteX195" fmla="*/ 3432890 w 12127677"/>
              <a:gd name="connsiteY195" fmla="*/ 212698 h 654456"/>
              <a:gd name="connsiteX196" fmla="*/ 3432890 w 12127677"/>
              <a:gd name="connsiteY196" fmla="*/ 269963 h 654456"/>
              <a:gd name="connsiteX197" fmla="*/ 3440878 w 12127677"/>
              <a:gd name="connsiteY197" fmla="*/ 269963 h 654456"/>
              <a:gd name="connsiteX198" fmla="*/ 3440878 w 12127677"/>
              <a:gd name="connsiteY198" fmla="*/ 261783 h 654456"/>
              <a:gd name="connsiteX199" fmla="*/ 3488809 w 12127677"/>
              <a:gd name="connsiteY199" fmla="*/ 261783 h 654456"/>
              <a:gd name="connsiteX200" fmla="*/ 3488809 w 12127677"/>
              <a:gd name="connsiteY200" fmla="*/ 196337 h 654456"/>
              <a:gd name="connsiteX201" fmla="*/ 3584671 w 12127677"/>
              <a:gd name="connsiteY201" fmla="*/ 196337 h 654456"/>
              <a:gd name="connsiteX202" fmla="*/ 3600648 w 12127677"/>
              <a:gd name="connsiteY202" fmla="*/ 179976 h 654456"/>
              <a:gd name="connsiteX203" fmla="*/ 3608636 w 12127677"/>
              <a:gd name="connsiteY203" fmla="*/ 196337 h 654456"/>
              <a:gd name="connsiteX204" fmla="*/ 3624613 w 12127677"/>
              <a:gd name="connsiteY204" fmla="*/ 196337 h 654456"/>
              <a:gd name="connsiteX205" fmla="*/ 3624613 w 12127677"/>
              <a:gd name="connsiteY205" fmla="*/ 204518 h 654456"/>
              <a:gd name="connsiteX206" fmla="*/ 3752428 w 12127677"/>
              <a:gd name="connsiteY206" fmla="*/ 204518 h 654456"/>
              <a:gd name="connsiteX207" fmla="*/ 3752428 w 12127677"/>
              <a:gd name="connsiteY207" fmla="*/ 212698 h 654456"/>
              <a:gd name="connsiteX208" fmla="*/ 3752428 w 12127677"/>
              <a:gd name="connsiteY208" fmla="*/ 261783 h 654456"/>
              <a:gd name="connsiteX209" fmla="*/ 3792371 w 12127677"/>
              <a:gd name="connsiteY209" fmla="*/ 261783 h 654456"/>
              <a:gd name="connsiteX210" fmla="*/ 3792371 w 12127677"/>
              <a:gd name="connsiteY210" fmla="*/ 253602 h 654456"/>
              <a:gd name="connsiteX211" fmla="*/ 3824325 w 12127677"/>
              <a:gd name="connsiteY211" fmla="*/ 253602 h 654456"/>
              <a:gd name="connsiteX212" fmla="*/ 3824325 w 12127677"/>
              <a:gd name="connsiteY212" fmla="*/ 237241 h 654456"/>
              <a:gd name="connsiteX213" fmla="*/ 3832313 w 12127677"/>
              <a:gd name="connsiteY213" fmla="*/ 237241 h 654456"/>
              <a:gd name="connsiteX214" fmla="*/ 3832313 w 12127677"/>
              <a:gd name="connsiteY214" fmla="*/ 253602 h 654456"/>
              <a:gd name="connsiteX215" fmla="*/ 3872256 w 12127677"/>
              <a:gd name="connsiteY215" fmla="*/ 253602 h 654456"/>
              <a:gd name="connsiteX216" fmla="*/ 3872256 w 12127677"/>
              <a:gd name="connsiteY216" fmla="*/ 245421 h 654456"/>
              <a:gd name="connsiteX217" fmla="*/ 3880245 w 12127677"/>
              <a:gd name="connsiteY217" fmla="*/ 245421 h 654456"/>
              <a:gd name="connsiteX218" fmla="*/ 3880245 w 12127677"/>
              <a:gd name="connsiteY218" fmla="*/ 229060 h 654456"/>
              <a:gd name="connsiteX219" fmla="*/ 4000072 w 12127677"/>
              <a:gd name="connsiteY219" fmla="*/ 229060 h 654456"/>
              <a:gd name="connsiteX220" fmla="*/ 4008060 w 12127677"/>
              <a:gd name="connsiteY220" fmla="*/ 220879 h 654456"/>
              <a:gd name="connsiteX221" fmla="*/ 4024037 w 12127677"/>
              <a:gd name="connsiteY221" fmla="*/ 220879 h 654456"/>
              <a:gd name="connsiteX222" fmla="*/ 4024037 w 12127677"/>
              <a:gd name="connsiteY222" fmla="*/ 253602 h 654456"/>
              <a:gd name="connsiteX223" fmla="*/ 4032026 w 12127677"/>
              <a:gd name="connsiteY223" fmla="*/ 253602 h 654456"/>
              <a:gd name="connsiteX224" fmla="*/ 4032026 w 12127677"/>
              <a:gd name="connsiteY224" fmla="*/ 237241 h 654456"/>
              <a:gd name="connsiteX225" fmla="*/ 4087945 w 12127677"/>
              <a:gd name="connsiteY225" fmla="*/ 237241 h 654456"/>
              <a:gd name="connsiteX226" fmla="*/ 4087945 w 12127677"/>
              <a:gd name="connsiteY226" fmla="*/ 229060 h 654456"/>
              <a:gd name="connsiteX227" fmla="*/ 4135876 w 12127677"/>
              <a:gd name="connsiteY227" fmla="*/ 229060 h 654456"/>
              <a:gd name="connsiteX228" fmla="*/ 4135876 w 12127677"/>
              <a:gd name="connsiteY228" fmla="*/ 212698 h 654456"/>
              <a:gd name="connsiteX229" fmla="*/ 4159841 w 12127677"/>
              <a:gd name="connsiteY229" fmla="*/ 212698 h 654456"/>
              <a:gd name="connsiteX230" fmla="*/ 4159841 w 12127677"/>
              <a:gd name="connsiteY230" fmla="*/ 204518 h 654456"/>
              <a:gd name="connsiteX231" fmla="*/ 4183807 w 12127677"/>
              <a:gd name="connsiteY231" fmla="*/ 204518 h 654456"/>
              <a:gd name="connsiteX232" fmla="*/ 4183807 w 12127677"/>
              <a:gd name="connsiteY232" fmla="*/ 171795 h 654456"/>
              <a:gd name="connsiteX233" fmla="*/ 4183807 w 12127677"/>
              <a:gd name="connsiteY233" fmla="*/ 147253 h 654456"/>
              <a:gd name="connsiteX234" fmla="*/ 4199783 w 12127677"/>
              <a:gd name="connsiteY234" fmla="*/ 139072 h 654456"/>
              <a:gd name="connsiteX235" fmla="*/ 4199783 w 12127677"/>
              <a:gd name="connsiteY235" fmla="*/ 196337 h 654456"/>
              <a:gd name="connsiteX236" fmla="*/ 4215760 w 12127677"/>
              <a:gd name="connsiteY236" fmla="*/ 204518 h 654456"/>
              <a:gd name="connsiteX237" fmla="*/ 4223749 w 12127677"/>
              <a:gd name="connsiteY237" fmla="*/ 212698 h 654456"/>
              <a:gd name="connsiteX238" fmla="*/ 4247714 w 12127677"/>
              <a:gd name="connsiteY238" fmla="*/ 212698 h 654456"/>
              <a:gd name="connsiteX239" fmla="*/ 4247714 w 12127677"/>
              <a:gd name="connsiteY239" fmla="*/ 319048 h 654456"/>
              <a:gd name="connsiteX240" fmla="*/ 4279668 w 12127677"/>
              <a:gd name="connsiteY240" fmla="*/ 319048 h 654456"/>
              <a:gd name="connsiteX241" fmla="*/ 4279668 w 12127677"/>
              <a:gd name="connsiteY241" fmla="*/ 335409 h 654456"/>
              <a:gd name="connsiteX242" fmla="*/ 4287657 w 12127677"/>
              <a:gd name="connsiteY242" fmla="*/ 335409 h 654456"/>
              <a:gd name="connsiteX243" fmla="*/ 4287657 w 12127677"/>
              <a:gd name="connsiteY243" fmla="*/ 310867 h 654456"/>
              <a:gd name="connsiteX244" fmla="*/ 4303634 w 12127677"/>
              <a:gd name="connsiteY244" fmla="*/ 310867 h 654456"/>
              <a:gd name="connsiteX245" fmla="*/ 4303634 w 12127677"/>
              <a:gd name="connsiteY245" fmla="*/ 278144 h 654456"/>
              <a:gd name="connsiteX246" fmla="*/ 4391507 w 12127677"/>
              <a:gd name="connsiteY246" fmla="*/ 278144 h 654456"/>
              <a:gd name="connsiteX247" fmla="*/ 4391507 w 12127677"/>
              <a:gd name="connsiteY247" fmla="*/ 310867 h 654456"/>
              <a:gd name="connsiteX248" fmla="*/ 4399496 w 12127677"/>
              <a:gd name="connsiteY248" fmla="*/ 310867 h 654456"/>
              <a:gd name="connsiteX249" fmla="*/ 4399496 w 12127677"/>
              <a:gd name="connsiteY249" fmla="*/ 319048 h 654456"/>
              <a:gd name="connsiteX250" fmla="*/ 4415473 w 12127677"/>
              <a:gd name="connsiteY250" fmla="*/ 319048 h 654456"/>
              <a:gd name="connsiteX251" fmla="*/ 4415473 w 12127677"/>
              <a:gd name="connsiteY251" fmla="*/ 40904 h 654456"/>
              <a:gd name="connsiteX252" fmla="*/ 4455415 w 12127677"/>
              <a:gd name="connsiteY252" fmla="*/ 40904 h 654456"/>
              <a:gd name="connsiteX253" fmla="*/ 4455415 w 12127677"/>
              <a:gd name="connsiteY253" fmla="*/ 0 h 654456"/>
              <a:gd name="connsiteX254" fmla="*/ 4567254 w 12127677"/>
              <a:gd name="connsiteY254" fmla="*/ 0 h 654456"/>
              <a:gd name="connsiteX255" fmla="*/ 4567254 w 12127677"/>
              <a:gd name="connsiteY255" fmla="*/ 32723 h 654456"/>
              <a:gd name="connsiteX256" fmla="*/ 4607196 w 12127677"/>
              <a:gd name="connsiteY256" fmla="*/ 32723 h 654456"/>
              <a:gd name="connsiteX257" fmla="*/ 4607196 w 12127677"/>
              <a:gd name="connsiteY257" fmla="*/ 253602 h 654456"/>
              <a:gd name="connsiteX258" fmla="*/ 4623173 w 12127677"/>
              <a:gd name="connsiteY258" fmla="*/ 253602 h 654456"/>
              <a:gd name="connsiteX259" fmla="*/ 4623173 w 12127677"/>
              <a:gd name="connsiteY259" fmla="*/ 294505 h 654456"/>
              <a:gd name="connsiteX260" fmla="*/ 4639150 w 12127677"/>
              <a:gd name="connsiteY260" fmla="*/ 294505 h 654456"/>
              <a:gd name="connsiteX261" fmla="*/ 4639150 w 12127677"/>
              <a:gd name="connsiteY261" fmla="*/ 433577 h 654456"/>
              <a:gd name="connsiteX262" fmla="*/ 4655127 w 12127677"/>
              <a:gd name="connsiteY262" fmla="*/ 449939 h 654456"/>
              <a:gd name="connsiteX263" fmla="*/ 4655127 w 12127677"/>
              <a:gd name="connsiteY263" fmla="*/ 409035 h 654456"/>
              <a:gd name="connsiteX264" fmla="*/ 4671104 w 12127677"/>
              <a:gd name="connsiteY264" fmla="*/ 409035 h 654456"/>
              <a:gd name="connsiteX265" fmla="*/ 4671104 w 12127677"/>
              <a:gd name="connsiteY265" fmla="*/ 400855 h 654456"/>
              <a:gd name="connsiteX266" fmla="*/ 4655127 w 12127677"/>
              <a:gd name="connsiteY266" fmla="*/ 400855 h 654456"/>
              <a:gd name="connsiteX267" fmla="*/ 4655127 w 12127677"/>
              <a:gd name="connsiteY267" fmla="*/ 392674 h 654456"/>
              <a:gd name="connsiteX268" fmla="*/ 4687081 w 12127677"/>
              <a:gd name="connsiteY268" fmla="*/ 392674 h 654456"/>
              <a:gd name="connsiteX269" fmla="*/ 4687081 w 12127677"/>
              <a:gd name="connsiteY269" fmla="*/ 376312 h 654456"/>
              <a:gd name="connsiteX270" fmla="*/ 4758977 w 12127677"/>
              <a:gd name="connsiteY270" fmla="*/ 376312 h 654456"/>
              <a:gd name="connsiteX271" fmla="*/ 4758977 w 12127677"/>
              <a:gd name="connsiteY271" fmla="*/ 384493 h 654456"/>
              <a:gd name="connsiteX272" fmla="*/ 4766966 w 12127677"/>
              <a:gd name="connsiteY272" fmla="*/ 384493 h 654456"/>
              <a:gd name="connsiteX273" fmla="*/ 4846851 w 12127677"/>
              <a:gd name="connsiteY273" fmla="*/ 392674 h 654456"/>
              <a:gd name="connsiteX274" fmla="*/ 4870816 w 12127677"/>
              <a:gd name="connsiteY274" fmla="*/ 409035 h 654456"/>
              <a:gd name="connsiteX275" fmla="*/ 4870816 w 12127677"/>
              <a:gd name="connsiteY275" fmla="*/ 253602 h 654456"/>
              <a:gd name="connsiteX276" fmla="*/ 4902771 w 12127677"/>
              <a:gd name="connsiteY276" fmla="*/ 253602 h 654456"/>
              <a:gd name="connsiteX277" fmla="*/ 4902771 w 12127677"/>
              <a:gd name="connsiteY277" fmla="*/ 245421 h 654456"/>
              <a:gd name="connsiteX278" fmla="*/ 4918747 w 12127677"/>
              <a:gd name="connsiteY278" fmla="*/ 245421 h 654456"/>
              <a:gd name="connsiteX279" fmla="*/ 4918747 w 12127677"/>
              <a:gd name="connsiteY279" fmla="*/ 237241 h 654456"/>
              <a:gd name="connsiteX280" fmla="*/ 4926736 w 12127677"/>
              <a:gd name="connsiteY280" fmla="*/ 237241 h 654456"/>
              <a:gd name="connsiteX281" fmla="*/ 4926736 w 12127677"/>
              <a:gd name="connsiteY281" fmla="*/ 245421 h 654456"/>
              <a:gd name="connsiteX282" fmla="*/ 4934724 w 12127677"/>
              <a:gd name="connsiteY282" fmla="*/ 245421 h 654456"/>
              <a:gd name="connsiteX283" fmla="*/ 4934724 w 12127677"/>
              <a:gd name="connsiteY283" fmla="*/ 242354 h 654456"/>
              <a:gd name="connsiteX284" fmla="*/ 4934724 w 12127677"/>
              <a:gd name="connsiteY284" fmla="*/ 237241 h 654456"/>
              <a:gd name="connsiteX285" fmla="*/ 4950701 w 12127677"/>
              <a:gd name="connsiteY285" fmla="*/ 237241 h 654456"/>
              <a:gd name="connsiteX286" fmla="*/ 4950701 w 12127677"/>
              <a:gd name="connsiteY286" fmla="*/ 253602 h 654456"/>
              <a:gd name="connsiteX287" fmla="*/ 5030586 w 12127677"/>
              <a:gd name="connsiteY287" fmla="*/ 253602 h 654456"/>
              <a:gd name="connsiteX288" fmla="*/ 5030586 w 12127677"/>
              <a:gd name="connsiteY288" fmla="*/ 449939 h 654456"/>
              <a:gd name="connsiteX289" fmla="*/ 5118459 w 12127677"/>
              <a:gd name="connsiteY289" fmla="*/ 449939 h 654456"/>
              <a:gd name="connsiteX290" fmla="*/ 5118459 w 12127677"/>
              <a:gd name="connsiteY290" fmla="*/ 458119 h 654456"/>
              <a:gd name="connsiteX291" fmla="*/ 5158401 w 12127677"/>
              <a:gd name="connsiteY291" fmla="*/ 163614 h 654456"/>
              <a:gd name="connsiteX292" fmla="*/ 5182367 w 12127677"/>
              <a:gd name="connsiteY292" fmla="*/ 16362 h 654456"/>
              <a:gd name="connsiteX293" fmla="*/ 5190355 w 12127677"/>
              <a:gd name="connsiteY293" fmla="*/ 16362 h 654456"/>
              <a:gd name="connsiteX294" fmla="*/ 5206332 w 12127677"/>
              <a:gd name="connsiteY294" fmla="*/ 163614 h 654456"/>
              <a:gd name="connsiteX295" fmla="*/ 5214321 w 12127677"/>
              <a:gd name="connsiteY295" fmla="*/ 163614 h 654456"/>
              <a:gd name="connsiteX296" fmla="*/ 5222309 w 12127677"/>
              <a:gd name="connsiteY296" fmla="*/ 327228 h 654456"/>
              <a:gd name="connsiteX297" fmla="*/ 5230298 w 12127677"/>
              <a:gd name="connsiteY297" fmla="*/ 327228 h 654456"/>
              <a:gd name="connsiteX298" fmla="*/ 5238286 w 12127677"/>
              <a:gd name="connsiteY298" fmla="*/ 335409 h 654456"/>
              <a:gd name="connsiteX299" fmla="*/ 5278229 w 12127677"/>
              <a:gd name="connsiteY299" fmla="*/ 335409 h 654456"/>
              <a:gd name="connsiteX300" fmla="*/ 5278229 w 12127677"/>
              <a:gd name="connsiteY300" fmla="*/ 392674 h 654456"/>
              <a:gd name="connsiteX301" fmla="*/ 5286217 w 12127677"/>
              <a:gd name="connsiteY301" fmla="*/ 392674 h 654456"/>
              <a:gd name="connsiteX302" fmla="*/ 5286217 w 12127677"/>
              <a:gd name="connsiteY302" fmla="*/ 400855 h 654456"/>
              <a:gd name="connsiteX303" fmla="*/ 5294205 w 12127677"/>
              <a:gd name="connsiteY303" fmla="*/ 400855 h 654456"/>
              <a:gd name="connsiteX304" fmla="*/ 5294205 w 12127677"/>
              <a:gd name="connsiteY304" fmla="*/ 392674 h 654456"/>
              <a:gd name="connsiteX305" fmla="*/ 5326159 w 12127677"/>
              <a:gd name="connsiteY305" fmla="*/ 392674 h 654456"/>
              <a:gd name="connsiteX306" fmla="*/ 5326159 w 12127677"/>
              <a:gd name="connsiteY306" fmla="*/ 400855 h 654456"/>
              <a:gd name="connsiteX307" fmla="*/ 5398056 w 12127677"/>
              <a:gd name="connsiteY307" fmla="*/ 400855 h 654456"/>
              <a:gd name="connsiteX308" fmla="*/ 5398056 w 12127677"/>
              <a:gd name="connsiteY308" fmla="*/ 319048 h 654456"/>
              <a:gd name="connsiteX309" fmla="*/ 5414033 w 12127677"/>
              <a:gd name="connsiteY309" fmla="*/ 286325 h 654456"/>
              <a:gd name="connsiteX310" fmla="*/ 5422021 w 12127677"/>
              <a:gd name="connsiteY310" fmla="*/ 286325 h 654456"/>
              <a:gd name="connsiteX311" fmla="*/ 5422021 w 12127677"/>
              <a:gd name="connsiteY311" fmla="*/ 278144 h 654456"/>
              <a:gd name="connsiteX312" fmla="*/ 5437999 w 12127677"/>
              <a:gd name="connsiteY312" fmla="*/ 278144 h 654456"/>
              <a:gd name="connsiteX313" fmla="*/ 5437999 w 12127677"/>
              <a:gd name="connsiteY313" fmla="*/ 286325 h 654456"/>
              <a:gd name="connsiteX314" fmla="*/ 5445987 w 12127677"/>
              <a:gd name="connsiteY314" fmla="*/ 286325 h 654456"/>
              <a:gd name="connsiteX315" fmla="*/ 5445987 w 12127677"/>
              <a:gd name="connsiteY315" fmla="*/ 278144 h 654456"/>
              <a:gd name="connsiteX316" fmla="*/ 5453975 w 12127677"/>
              <a:gd name="connsiteY316" fmla="*/ 278144 h 654456"/>
              <a:gd name="connsiteX317" fmla="*/ 5453975 w 12127677"/>
              <a:gd name="connsiteY317" fmla="*/ 237241 h 654456"/>
              <a:gd name="connsiteX318" fmla="*/ 5461964 w 12127677"/>
              <a:gd name="connsiteY318" fmla="*/ 220879 h 654456"/>
              <a:gd name="connsiteX319" fmla="*/ 5485929 w 12127677"/>
              <a:gd name="connsiteY319" fmla="*/ 204518 h 654456"/>
              <a:gd name="connsiteX320" fmla="*/ 5485929 w 12127677"/>
              <a:gd name="connsiteY320" fmla="*/ 196337 h 654456"/>
              <a:gd name="connsiteX321" fmla="*/ 5493918 w 12127677"/>
              <a:gd name="connsiteY321" fmla="*/ 196337 h 654456"/>
              <a:gd name="connsiteX322" fmla="*/ 5493918 w 12127677"/>
              <a:gd name="connsiteY322" fmla="*/ 155434 h 654456"/>
              <a:gd name="connsiteX323" fmla="*/ 5477941 w 12127677"/>
              <a:gd name="connsiteY323" fmla="*/ 171795 h 654456"/>
              <a:gd name="connsiteX324" fmla="*/ 5477941 w 12127677"/>
              <a:gd name="connsiteY324" fmla="*/ 155434 h 654456"/>
              <a:gd name="connsiteX325" fmla="*/ 5501906 w 12127677"/>
              <a:gd name="connsiteY325" fmla="*/ 139072 h 654456"/>
              <a:gd name="connsiteX326" fmla="*/ 5501906 w 12127677"/>
              <a:gd name="connsiteY326" fmla="*/ 196337 h 654456"/>
              <a:gd name="connsiteX327" fmla="*/ 5509895 w 12127677"/>
              <a:gd name="connsiteY327" fmla="*/ 196337 h 654456"/>
              <a:gd name="connsiteX328" fmla="*/ 5509895 w 12127677"/>
              <a:gd name="connsiteY328" fmla="*/ 204518 h 654456"/>
              <a:gd name="connsiteX329" fmla="*/ 5525871 w 12127677"/>
              <a:gd name="connsiteY329" fmla="*/ 220879 h 654456"/>
              <a:gd name="connsiteX330" fmla="*/ 5533860 w 12127677"/>
              <a:gd name="connsiteY330" fmla="*/ 220879 h 654456"/>
              <a:gd name="connsiteX331" fmla="*/ 5533860 w 12127677"/>
              <a:gd name="connsiteY331" fmla="*/ 229060 h 654456"/>
              <a:gd name="connsiteX332" fmla="*/ 5541848 w 12127677"/>
              <a:gd name="connsiteY332" fmla="*/ 229060 h 654456"/>
              <a:gd name="connsiteX333" fmla="*/ 5541848 w 12127677"/>
              <a:gd name="connsiteY333" fmla="*/ 286325 h 654456"/>
              <a:gd name="connsiteX334" fmla="*/ 5549837 w 12127677"/>
              <a:gd name="connsiteY334" fmla="*/ 286325 h 654456"/>
              <a:gd name="connsiteX335" fmla="*/ 5557825 w 12127677"/>
              <a:gd name="connsiteY335" fmla="*/ 310867 h 654456"/>
              <a:gd name="connsiteX336" fmla="*/ 5557825 w 12127677"/>
              <a:gd name="connsiteY336" fmla="*/ 359951 h 654456"/>
              <a:gd name="connsiteX337" fmla="*/ 5573802 w 12127677"/>
              <a:gd name="connsiteY337" fmla="*/ 359951 h 654456"/>
              <a:gd name="connsiteX338" fmla="*/ 5573802 w 12127677"/>
              <a:gd name="connsiteY338" fmla="*/ 343590 h 654456"/>
              <a:gd name="connsiteX339" fmla="*/ 5581791 w 12127677"/>
              <a:gd name="connsiteY339" fmla="*/ 343590 h 654456"/>
              <a:gd name="connsiteX340" fmla="*/ 5597769 w 12127677"/>
              <a:gd name="connsiteY340" fmla="*/ 335409 h 654456"/>
              <a:gd name="connsiteX341" fmla="*/ 5621733 w 12127677"/>
              <a:gd name="connsiteY341" fmla="*/ 335409 h 654456"/>
              <a:gd name="connsiteX342" fmla="*/ 5637710 w 12127677"/>
              <a:gd name="connsiteY342" fmla="*/ 335409 h 654456"/>
              <a:gd name="connsiteX343" fmla="*/ 5661676 w 12127677"/>
              <a:gd name="connsiteY343" fmla="*/ 343590 h 654456"/>
              <a:gd name="connsiteX344" fmla="*/ 5669664 w 12127677"/>
              <a:gd name="connsiteY344" fmla="*/ 343590 h 654456"/>
              <a:gd name="connsiteX345" fmla="*/ 5669664 w 12127677"/>
              <a:gd name="connsiteY345" fmla="*/ 220879 h 654456"/>
              <a:gd name="connsiteX346" fmla="*/ 5693630 w 12127677"/>
              <a:gd name="connsiteY346" fmla="*/ 220879 h 654456"/>
              <a:gd name="connsiteX347" fmla="*/ 5701618 w 12127677"/>
              <a:gd name="connsiteY347" fmla="*/ 204518 h 654456"/>
              <a:gd name="connsiteX348" fmla="*/ 5709607 w 12127677"/>
              <a:gd name="connsiteY348" fmla="*/ 155434 h 654456"/>
              <a:gd name="connsiteX349" fmla="*/ 5709607 w 12127677"/>
              <a:gd name="connsiteY349" fmla="*/ 196337 h 654456"/>
              <a:gd name="connsiteX350" fmla="*/ 5725584 w 12127677"/>
              <a:gd name="connsiteY350" fmla="*/ 220879 h 654456"/>
              <a:gd name="connsiteX351" fmla="*/ 5725584 w 12127677"/>
              <a:gd name="connsiteY351" fmla="*/ 204518 h 654456"/>
              <a:gd name="connsiteX352" fmla="*/ 5805468 w 12127677"/>
              <a:gd name="connsiteY352" fmla="*/ 204518 h 654456"/>
              <a:gd name="connsiteX353" fmla="*/ 5805468 w 12127677"/>
              <a:gd name="connsiteY353" fmla="*/ 294505 h 654456"/>
              <a:gd name="connsiteX354" fmla="*/ 5877365 w 12127677"/>
              <a:gd name="connsiteY354" fmla="*/ 294505 h 654456"/>
              <a:gd name="connsiteX355" fmla="*/ 5877365 w 12127677"/>
              <a:gd name="connsiteY355" fmla="*/ 310867 h 654456"/>
              <a:gd name="connsiteX356" fmla="*/ 5909319 w 12127677"/>
              <a:gd name="connsiteY356" fmla="*/ 294505 h 654456"/>
              <a:gd name="connsiteX357" fmla="*/ 5925296 w 12127677"/>
              <a:gd name="connsiteY357" fmla="*/ 310867 h 654456"/>
              <a:gd name="connsiteX358" fmla="*/ 5925296 w 12127677"/>
              <a:gd name="connsiteY358" fmla="*/ 376312 h 654456"/>
              <a:gd name="connsiteX359" fmla="*/ 5973227 w 12127677"/>
              <a:gd name="connsiteY359" fmla="*/ 327228 h 654456"/>
              <a:gd name="connsiteX360" fmla="*/ 5973227 w 12127677"/>
              <a:gd name="connsiteY360" fmla="*/ 286325 h 654456"/>
              <a:gd name="connsiteX361" fmla="*/ 5981189 w 12127677"/>
              <a:gd name="connsiteY361" fmla="*/ 286325 h 654456"/>
              <a:gd name="connsiteX362" fmla="*/ 5981189 w 12127677"/>
              <a:gd name="connsiteY362" fmla="*/ 245421 h 654456"/>
              <a:gd name="connsiteX363" fmla="*/ 5998146 w 12127677"/>
              <a:gd name="connsiteY363" fmla="*/ 245421 h 654456"/>
              <a:gd name="connsiteX364" fmla="*/ 6021157 w 12127677"/>
              <a:gd name="connsiteY364" fmla="*/ 245421 h 654456"/>
              <a:gd name="connsiteX365" fmla="*/ 6037134 w 12127677"/>
              <a:gd name="connsiteY365" fmla="*/ 245421 h 654456"/>
              <a:gd name="connsiteX366" fmla="*/ 6037134 w 12127677"/>
              <a:gd name="connsiteY366" fmla="*/ 229060 h 654456"/>
              <a:gd name="connsiteX367" fmla="*/ 6132996 w 12127677"/>
              <a:gd name="connsiteY367" fmla="*/ 229060 h 654456"/>
              <a:gd name="connsiteX368" fmla="*/ 6132996 w 12127677"/>
              <a:gd name="connsiteY368" fmla="*/ 380403 h 654456"/>
              <a:gd name="connsiteX369" fmla="*/ 6132996 w 12127677"/>
              <a:gd name="connsiteY369" fmla="*/ 392674 h 654456"/>
              <a:gd name="connsiteX370" fmla="*/ 6140787 w 12127677"/>
              <a:gd name="connsiteY370" fmla="*/ 392674 h 654456"/>
              <a:gd name="connsiteX371" fmla="*/ 6140787 w 12127677"/>
              <a:gd name="connsiteY371" fmla="*/ 376312 h 654456"/>
              <a:gd name="connsiteX372" fmla="*/ 6156746 w 12127677"/>
              <a:gd name="connsiteY372" fmla="*/ 376312 h 654456"/>
              <a:gd name="connsiteX373" fmla="*/ 6156746 w 12127677"/>
              <a:gd name="connsiteY373" fmla="*/ 368132 h 654456"/>
              <a:gd name="connsiteX374" fmla="*/ 6180686 w 12127677"/>
              <a:gd name="connsiteY374" fmla="*/ 368132 h 654456"/>
              <a:gd name="connsiteX375" fmla="*/ 6180686 w 12127677"/>
              <a:gd name="connsiteY375" fmla="*/ 245421 h 654456"/>
              <a:gd name="connsiteX376" fmla="*/ 6188666 w 12127677"/>
              <a:gd name="connsiteY376" fmla="*/ 245421 h 654456"/>
              <a:gd name="connsiteX377" fmla="*/ 6188666 w 12127677"/>
              <a:gd name="connsiteY377" fmla="*/ 229060 h 654456"/>
              <a:gd name="connsiteX378" fmla="*/ 6204626 w 12127677"/>
              <a:gd name="connsiteY378" fmla="*/ 220879 h 654456"/>
              <a:gd name="connsiteX379" fmla="*/ 6204626 w 12127677"/>
              <a:gd name="connsiteY379" fmla="*/ 130891 h 654456"/>
              <a:gd name="connsiteX380" fmla="*/ 6212606 w 12127677"/>
              <a:gd name="connsiteY380" fmla="*/ 130891 h 654456"/>
              <a:gd name="connsiteX381" fmla="*/ 6212606 w 12127677"/>
              <a:gd name="connsiteY381" fmla="*/ 106349 h 654456"/>
              <a:gd name="connsiteX382" fmla="*/ 6220586 w 12127677"/>
              <a:gd name="connsiteY382" fmla="*/ 106349 h 654456"/>
              <a:gd name="connsiteX383" fmla="*/ 6236546 w 12127677"/>
              <a:gd name="connsiteY383" fmla="*/ 98169 h 654456"/>
              <a:gd name="connsiteX384" fmla="*/ 6260485 w 12127677"/>
              <a:gd name="connsiteY384" fmla="*/ 98169 h 654456"/>
              <a:gd name="connsiteX385" fmla="*/ 6260485 w 12127677"/>
              <a:gd name="connsiteY385" fmla="*/ 106349 h 654456"/>
              <a:gd name="connsiteX386" fmla="*/ 6268465 w 12127677"/>
              <a:gd name="connsiteY386" fmla="*/ 106349 h 654456"/>
              <a:gd name="connsiteX387" fmla="*/ 6268465 w 12127677"/>
              <a:gd name="connsiteY387" fmla="*/ 122711 h 654456"/>
              <a:gd name="connsiteX388" fmla="*/ 6332305 w 12127677"/>
              <a:gd name="connsiteY388" fmla="*/ 122711 h 654456"/>
              <a:gd name="connsiteX389" fmla="*/ 6332305 w 12127677"/>
              <a:gd name="connsiteY389" fmla="*/ 106349 h 654456"/>
              <a:gd name="connsiteX390" fmla="*/ 6340285 w 12127677"/>
              <a:gd name="connsiteY390" fmla="*/ 106349 h 654456"/>
              <a:gd name="connsiteX391" fmla="*/ 6340285 w 12127677"/>
              <a:gd name="connsiteY391" fmla="*/ 98169 h 654456"/>
              <a:gd name="connsiteX392" fmla="*/ 6380184 w 12127677"/>
              <a:gd name="connsiteY392" fmla="*/ 98169 h 654456"/>
              <a:gd name="connsiteX393" fmla="*/ 6380184 w 12127677"/>
              <a:gd name="connsiteY393" fmla="*/ 106349 h 654456"/>
              <a:gd name="connsiteX394" fmla="*/ 6396144 w 12127677"/>
              <a:gd name="connsiteY394" fmla="*/ 106349 h 654456"/>
              <a:gd name="connsiteX395" fmla="*/ 6396144 w 12127677"/>
              <a:gd name="connsiteY395" fmla="*/ 122711 h 654456"/>
              <a:gd name="connsiteX396" fmla="*/ 6404124 w 12127677"/>
              <a:gd name="connsiteY396" fmla="*/ 122711 h 654456"/>
              <a:gd name="connsiteX397" fmla="*/ 6404124 w 12127677"/>
              <a:gd name="connsiteY397" fmla="*/ 130891 h 654456"/>
              <a:gd name="connsiteX398" fmla="*/ 6396144 w 12127677"/>
              <a:gd name="connsiteY398" fmla="*/ 147253 h 654456"/>
              <a:gd name="connsiteX399" fmla="*/ 6404124 w 12127677"/>
              <a:gd name="connsiteY399" fmla="*/ 155434 h 654456"/>
              <a:gd name="connsiteX400" fmla="*/ 6404124 w 12127677"/>
              <a:gd name="connsiteY400" fmla="*/ 212698 h 654456"/>
              <a:gd name="connsiteX401" fmla="*/ 6428064 w 12127677"/>
              <a:gd name="connsiteY401" fmla="*/ 212698 h 654456"/>
              <a:gd name="connsiteX402" fmla="*/ 6428064 w 12127677"/>
              <a:gd name="connsiteY402" fmla="*/ 269963 h 654456"/>
              <a:gd name="connsiteX403" fmla="*/ 6436044 w 12127677"/>
              <a:gd name="connsiteY403" fmla="*/ 269963 h 654456"/>
              <a:gd name="connsiteX404" fmla="*/ 6436044 w 12127677"/>
              <a:gd name="connsiteY404" fmla="*/ 261783 h 654456"/>
              <a:gd name="connsiteX405" fmla="*/ 6491903 w 12127677"/>
              <a:gd name="connsiteY405" fmla="*/ 261783 h 654456"/>
              <a:gd name="connsiteX406" fmla="*/ 6491903 w 12127677"/>
              <a:gd name="connsiteY406" fmla="*/ 196337 h 654456"/>
              <a:gd name="connsiteX407" fmla="*/ 6579682 w 12127677"/>
              <a:gd name="connsiteY407" fmla="*/ 196337 h 654456"/>
              <a:gd name="connsiteX408" fmla="*/ 6595642 w 12127677"/>
              <a:gd name="connsiteY408" fmla="*/ 179976 h 654456"/>
              <a:gd name="connsiteX409" fmla="*/ 6603622 w 12127677"/>
              <a:gd name="connsiteY409" fmla="*/ 196337 h 654456"/>
              <a:gd name="connsiteX410" fmla="*/ 6627562 w 12127677"/>
              <a:gd name="connsiteY410" fmla="*/ 196337 h 654456"/>
              <a:gd name="connsiteX411" fmla="*/ 6627562 w 12127677"/>
              <a:gd name="connsiteY411" fmla="*/ 204518 h 654456"/>
              <a:gd name="connsiteX412" fmla="*/ 6747260 w 12127677"/>
              <a:gd name="connsiteY412" fmla="*/ 204518 h 654456"/>
              <a:gd name="connsiteX413" fmla="*/ 6747260 w 12127677"/>
              <a:gd name="connsiteY413" fmla="*/ 212698 h 654456"/>
              <a:gd name="connsiteX414" fmla="*/ 6755240 w 12127677"/>
              <a:gd name="connsiteY414" fmla="*/ 212698 h 654456"/>
              <a:gd name="connsiteX415" fmla="*/ 6755240 w 12127677"/>
              <a:gd name="connsiteY415" fmla="*/ 261783 h 654456"/>
              <a:gd name="connsiteX416" fmla="*/ 6787160 w 12127677"/>
              <a:gd name="connsiteY416" fmla="*/ 261783 h 654456"/>
              <a:gd name="connsiteX417" fmla="*/ 6787160 w 12127677"/>
              <a:gd name="connsiteY417" fmla="*/ 253602 h 654456"/>
              <a:gd name="connsiteX418" fmla="*/ 6827060 w 12127677"/>
              <a:gd name="connsiteY418" fmla="*/ 253602 h 654456"/>
              <a:gd name="connsiteX419" fmla="*/ 6827060 w 12127677"/>
              <a:gd name="connsiteY419" fmla="*/ 237241 h 654456"/>
              <a:gd name="connsiteX420" fmla="*/ 6835040 w 12127677"/>
              <a:gd name="connsiteY420" fmla="*/ 237241 h 654456"/>
              <a:gd name="connsiteX421" fmla="*/ 6835040 w 12127677"/>
              <a:gd name="connsiteY421" fmla="*/ 253602 h 654456"/>
              <a:gd name="connsiteX422" fmla="*/ 6874939 w 12127677"/>
              <a:gd name="connsiteY422" fmla="*/ 253602 h 654456"/>
              <a:gd name="connsiteX423" fmla="*/ 6874939 w 12127677"/>
              <a:gd name="connsiteY423" fmla="*/ 245421 h 654456"/>
              <a:gd name="connsiteX424" fmla="*/ 6882919 w 12127677"/>
              <a:gd name="connsiteY424" fmla="*/ 245421 h 654456"/>
              <a:gd name="connsiteX425" fmla="*/ 6882919 w 12127677"/>
              <a:gd name="connsiteY425" fmla="*/ 229060 h 654456"/>
              <a:gd name="connsiteX426" fmla="*/ 6994638 w 12127677"/>
              <a:gd name="connsiteY426" fmla="*/ 229060 h 654456"/>
              <a:gd name="connsiteX427" fmla="*/ 7002618 w 12127677"/>
              <a:gd name="connsiteY427" fmla="*/ 220879 h 654456"/>
              <a:gd name="connsiteX428" fmla="*/ 7018578 w 12127677"/>
              <a:gd name="connsiteY428" fmla="*/ 220879 h 654456"/>
              <a:gd name="connsiteX429" fmla="*/ 7018578 w 12127677"/>
              <a:gd name="connsiteY429" fmla="*/ 253602 h 654456"/>
              <a:gd name="connsiteX430" fmla="*/ 7034537 w 12127677"/>
              <a:gd name="connsiteY430" fmla="*/ 253602 h 654456"/>
              <a:gd name="connsiteX431" fmla="*/ 7034537 w 12127677"/>
              <a:gd name="connsiteY431" fmla="*/ 237241 h 654456"/>
              <a:gd name="connsiteX432" fmla="*/ 7082417 w 12127677"/>
              <a:gd name="connsiteY432" fmla="*/ 237241 h 654456"/>
              <a:gd name="connsiteX433" fmla="*/ 7082417 w 12127677"/>
              <a:gd name="connsiteY433" fmla="*/ 229060 h 654456"/>
              <a:gd name="connsiteX434" fmla="*/ 7130296 w 12127677"/>
              <a:gd name="connsiteY434" fmla="*/ 229060 h 654456"/>
              <a:gd name="connsiteX435" fmla="*/ 7130296 w 12127677"/>
              <a:gd name="connsiteY435" fmla="*/ 212698 h 654456"/>
              <a:gd name="connsiteX436" fmla="*/ 7154236 w 12127677"/>
              <a:gd name="connsiteY436" fmla="*/ 212698 h 654456"/>
              <a:gd name="connsiteX437" fmla="*/ 7154236 w 12127677"/>
              <a:gd name="connsiteY437" fmla="*/ 204518 h 654456"/>
              <a:gd name="connsiteX438" fmla="*/ 7178176 w 12127677"/>
              <a:gd name="connsiteY438" fmla="*/ 204518 h 654456"/>
              <a:gd name="connsiteX439" fmla="*/ 7178176 w 12127677"/>
              <a:gd name="connsiteY439" fmla="*/ 171795 h 654456"/>
              <a:gd name="connsiteX440" fmla="*/ 7186156 w 12127677"/>
              <a:gd name="connsiteY440" fmla="*/ 171795 h 654456"/>
              <a:gd name="connsiteX441" fmla="*/ 7186156 w 12127677"/>
              <a:gd name="connsiteY441" fmla="*/ 147253 h 654456"/>
              <a:gd name="connsiteX442" fmla="*/ 7194136 w 12127677"/>
              <a:gd name="connsiteY442" fmla="*/ 139072 h 654456"/>
              <a:gd name="connsiteX443" fmla="*/ 7194136 w 12127677"/>
              <a:gd name="connsiteY443" fmla="*/ 196337 h 654456"/>
              <a:gd name="connsiteX444" fmla="*/ 7210096 w 12127677"/>
              <a:gd name="connsiteY444" fmla="*/ 204518 h 654456"/>
              <a:gd name="connsiteX445" fmla="*/ 7218076 w 12127677"/>
              <a:gd name="connsiteY445" fmla="*/ 212698 h 654456"/>
              <a:gd name="connsiteX446" fmla="*/ 7242015 w 12127677"/>
              <a:gd name="connsiteY446" fmla="*/ 212698 h 654456"/>
              <a:gd name="connsiteX447" fmla="*/ 7242015 w 12127677"/>
              <a:gd name="connsiteY447" fmla="*/ 319048 h 654456"/>
              <a:gd name="connsiteX448" fmla="*/ 7281915 w 12127677"/>
              <a:gd name="connsiteY448" fmla="*/ 319048 h 654456"/>
              <a:gd name="connsiteX449" fmla="*/ 7281915 w 12127677"/>
              <a:gd name="connsiteY449" fmla="*/ 310867 h 654456"/>
              <a:gd name="connsiteX450" fmla="*/ 7297875 w 12127677"/>
              <a:gd name="connsiteY450" fmla="*/ 310867 h 654456"/>
              <a:gd name="connsiteX451" fmla="*/ 7297875 w 12127677"/>
              <a:gd name="connsiteY451" fmla="*/ 278144 h 654456"/>
              <a:gd name="connsiteX452" fmla="*/ 7385654 w 12127677"/>
              <a:gd name="connsiteY452" fmla="*/ 278144 h 654456"/>
              <a:gd name="connsiteX453" fmla="*/ 7385654 w 12127677"/>
              <a:gd name="connsiteY453" fmla="*/ 310867 h 654456"/>
              <a:gd name="connsiteX454" fmla="*/ 7401614 w 12127677"/>
              <a:gd name="connsiteY454" fmla="*/ 310867 h 654456"/>
              <a:gd name="connsiteX455" fmla="*/ 7401614 w 12127677"/>
              <a:gd name="connsiteY455" fmla="*/ 319048 h 654456"/>
              <a:gd name="connsiteX456" fmla="*/ 7409594 w 12127677"/>
              <a:gd name="connsiteY456" fmla="*/ 319048 h 654456"/>
              <a:gd name="connsiteX457" fmla="*/ 7409594 w 12127677"/>
              <a:gd name="connsiteY457" fmla="*/ 40904 h 654456"/>
              <a:gd name="connsiteX458" fmla="*/ 7449493 w 12127677"/>
              <a:gd name="connsiteY458" fmla="*/ 40904 h 654456"/>
              <a:gd name="connsiteX459" fmla="*/ 7449493 w 12127677"/>
              <a:gd name="connsiteY459" fmla="*/ 0 h 654456"/>
              <a:gd name="connsiteX460" fmla="*/ 7561212 w 12127677"/>
              <a:gd name="connsiteY460" fmla="*/ 0 h 654456"/>
              <a:gd name="connsiteX461" fmla="*/ 7561212 w 12127677"/>
              <a:gd name="connsiteY461" fmla="*/ 32723 h 654456"/>
              <a:gd name="connsiteX462" fmla="*/ 7601112 w 12127677"/>
              <a:gd name="connsiteY462" fmla="*/ 32723 h 654456"/>
              <a:gd name="connsiteX463" fmla="*/ 7601112 w 12127677"/>
              <a:gd name="connsiteY463" fmla="*/ 253602 h 654456"/>
              <a:gd name="connsiteX464" fmla="*/ 7617072 w 12127677"/>
              <a:gd name="connsiteY464" fmla="*/ 253602 h 654456"/>
              <a:gd name="connsiteX465" fmla="*/ 7617072 w 12127677"/>
              <a:gd name="connsiteY465" fmla="*/ 294505 h 654456"/>
              <a:gd name="connsiteX466" fmla="*/ 7633031 w 12127677"/>
              <a:gd name="connsiteY466" fmla="*/ 294505 h 654456"/>
              <a:gd name="connsiteX467" fmla="*/ 7633031 w 12127677"/>
              <a:gd name="connsiteY467" fmla="*/ 433577 h 654456"/>
              <a:gd name="connsiteX468" fmla="*/ 7648991 w 12127677"/>
              <a:gd name="connsiteY468" fmla="*/ 449939 h 654456"/>
              <a:gd name="connsiteX469" fmla="*/ 7648991 w 12127677"/>
              <a:gd name="connsiteY469" fmla="*/ 409035 h 654456"/>
              <a:gd name="connsiteX470" fmla="*/ 7664951 w 12127677"/>
              <a:gd name="connsiteY470" fmla="*/ 409035 h 654456"/>
              <a:gd name="connsiteX471" fmla="*/ 7664951 w 12127677"/>
              <a:gd name="connsiteY471" fmla="*/ 400855 h 654456"/>
              <a:gd name="connsiteX472" fmla="*/ 7648991 w 12127677"/>
              <a:gd name="connsiteY472" fmla="*/ 400855 h 654456"/>
              <a:gd name="connsiteX473" fmla="*/ 7648991 w 12127677"/>
              <a:gd name="connsiteY473" fmla="*/ 392674 h 654456"/>
              <a:gd name="connsiteX474" fmla="*/ 7680911 w 12127677"/>
              <a:gd name="connsiteY474" fmla="*/ 392674 h 654456"/>
              <a:gd name="connsiteX475" fmla="*/ 7680911 w 12127677"/>
              <a:gd name="connsiteY475" fmla="*/ 376312 h 654456"/>
              <a:gd name="connsiteX476" fmla="*/ 7752730 w 12127677"/>
              <a:gd name="connsiteY476" fmla="*/ 376312 h 654456"/>
              <a:gd name="connsiteX477" fmla="*/ 7752730 w 12127677"/>
              <a:gd name="connsiteY477" fmla="*/ 384493 h 654456"/>
              <a:gd name="connsiteX478" fmla="*/ 7760710 w 12127677"/>
              <a:gd name="connsiteY478" fmla="*/ 384493 h 654456"/>
              <a:gd name="connsiteX479" fmla="*/ 7840509 w 12127677"/>
              <a:gd name="connsiteY479" fmla="*/ 392674 h 654456"/>
              <a:gd name="connsiteX480" fmla="*/ 7864449 w 12127677"/>
              <a:gd name="connsiteY480" fmla="*/ 409035 h 654456"/>
              <a:gd name="connsiteX481" fmla="*/ 7864449 w 12127677"/>
              <a:gd name="connsiteY481" fmla="*/ 253602 h 654456"/>
              <a:gd name="connsiteX482" fmla="*/ 7896369 w 12127677"/>
              <a:gd name="connsiteY482" fmla="*/ 253602 h 654456"/>
              <a:gd name="connsiteX483" fmla="*/ 7896369 w 12127677"/>
              <a:gd name="connsiteY483" fmla="*/ 245421 h 654456"/>
              <a:gd name="connsiteX484" fmla="*/ 7912329 w 12127677"/>
              <a:gd name="connsiteY484" fmla="*/ 245421 h 654456"/>
              <a:gd name="connsiteX485" fmla="*/ 7912329 w 12127677"/>
              <a:gd name="connsiteY485" fmla="*/ 237241 h 654456"/>
              <a:gd name="connsiteX486" fmla="*/ 7920308 w 12127677"/>
              <a:gd name="connsiteY486" fmla="*/ 237241 h 654456"/>
              <a:gd name="connsiteX487" fmla="*/ 7920308 w 12127677"/>
              <a:gd name="connsiteY487" fmla="*/ 245421 h 654456"/>
              <a:gd name="connsiteX488" fmla="*/ 7928288 w 12127677"/>
              <a:gd name="connsiteY488" fmla="*/ 245421 h 654456"/>
              <a:gd name="connsiteX489" fmla="*/ 7928288 w 12127677"/>
              <a:gd name="connsiteY489" fmla="*/ 220879 h 654456"/>
              <a:gd name="connsiteX490" fmla="*/ 7920308 w 12127677"/>
              <a:gd name="connsiteY490" fmla="*/ 220879 h 654456"/>
              <a:gd name="connsiteX491" fmla="*/ 7920308 w 12127677"/>
              <a:gd name="connsiteY491" fmla="*/ 212698 h 654456"/>
              <a:gd name="connsiteX492" fmla="*/ 7936268 w 12127677"/>
              <a:gd name="connsiteY492" fmla="*/ 204518 h 654456"/>
              <a:gd name="connsiteX493" fmla="*/ 7936268 w 12127677"/>
              <a:gd name="connsiteY493" fmla="*/ 237241 h 654456"/>
              <a:gd name="connsiteX494" fmla="*/ 7944248 w 12127677"/>
              <a:gd name="connsiteY494" fmla="*/ 237241 h 654456"/>
              <a:gd name="connsiteX495" fmla="*/ 7944248 w 12127677"/>
              <a:gd name="connsiteY495" fmla="*/ 253602 h 654456"/>
              <a:gd name="connsiteX496" fmla="*/ 8024047 w 12127677"/>
              <a:gd name="connsiteY496" fmla="*/ 253602 h 654456"/>
              <a:gd name="connsiteX497" fmla="*/ 8024047 w 12127677"/>
              <a:gd name="connsiteY497" fmla="*/ 449939 h 654456"/>
              <a:gd name="connsiteX498" fmla="*/ 8111826 w 12127677"/>
              <a:gd name="connsiteY498" fmla="*/ 449939 h 654456"/>
              <a:gd name="connsiteX499" fmla="*/ 8111826 w 12127677"/>
              <a:gd name="connsiteY499" fmla="*/ 458119 h 654456"/>
              <a:gd name="connsiteX500" fmla="*/ 8119806 w 12127677"/>
              <a:gd name="connsiteY500" fmla="*/ 458119 h 654456"/>
              <a:gd name="connsiteX501" fmla="*/ 8151726 w 12127677"/>
              <a:gd name="connsiteY501" fmla="*/ 163614 h 654456"/>
              <a:gd name="connsiteX502" fmla="*/ 8159706 w 12127677"/>
              <a:gd name="connsiteY502" fmla="*/ 163614 h 654456"/>
              <a:gd name="connsiteX503" fmla="*/ 8175666 w 12127677"/>
              <a:gd name="connsiteY503" fmla="*/ 16362 h 654456"/>
              <a:gd name="connsiteX504" fmla="*/ 8183646 w 12127677"/>
              <a:gd name="connsiteY504" fmla="*/ 16362 h 654456"/>
              <a:gd name="connsiteX505" fmla="*/ 8199606 w 12127677"/>
              <a:gd name="connsiteY505" fmla="*/ 163614 h 654456"/>
              <a:gd name="connsiteX506" fmla="*/ 8207585 w 12127677"/>
              <a:gd name="connsiteY506" fmla="*/ 163614 h 654456"/>
              <a:gd name="connsiteX507" fmla="*/ 8223545 w 12127677"/>
              <a:gd name="connsiteY507" fmla="*/ 327228 h 654456"/>
              <a:gd name="connsiteX508" fmla="*/ 8231525 w 12127677"/>
              <a:gd name="connsiteY508" fmla="*/ 327228 h 654456"/>
              <a:gd name="connsiteX509" fmla="*/ 8231525 w 12127677"/>
              <a:gd name="connsiteY509" fmla="*/ 335409 h 654456"/>
              <a:gd name="connsiteX510" fmla="*/ 8271425 w 12127677"/>
              <a:gd name="connsiteY510" fmla="*/ 335409 h 654456"/>
              <a:gd name="connsiteX511" fmla="*/ 8271425 w 12127677"/>
              <a:gd name="connsiteY511" fmla="*/ 392674 h 654456"/>
              <a:gd name="connsiteX512" fmla="*/ 8279405 w 12127677"/>
              <a:gd name="connsiteY512" fmla="*/ 392674 h 654456"/>
              <a:gd name="connsiteX513" fmla="*/ 8279405 w 12127677"/>
              <a:gd name="connsiteY513" fmla="*/ 400855 h 654456"/>
              <a:gd name="connsiteX514" fmla="*/ 8287385 w 12127677"/>
              <a:gd name="connsiteY514" fmla="*/ 400855 h 654456"/>
              <a:gd name="connsiteX515" fmla="*/ 8287385 w 12127677"/>
              <a:gd name="connsiteY515" fmla="*/ 392674 h 654456"/>
              <a:gd name="connsiteX516" fmla="*/ 8319304 w 12127677"/>
              <a:gd name="connsiteY516" fmla="*/ 392674 h 654456"/>
              <a:gd name="connsiteX517" fmla="*/ 8319304 w 12127677"/>
              <a:gd name="connsiteY517" fmla="*/ 400855 h 654456"/>
              <a:gd name="connsiteX518" fmla="*/ 8399103 w 12127677"/>
              <a:gd name="connsiteY518" fmla="*/ 400855 h 654456"/>
              <a:gd name="connsiteX519" fmla="*/ 8399103 w 12127677"/>
              <a:gd name="connsiteY519" fmla="*/ 319048 h 654456"/>
              <a:gd name="connsiteX520" fmla="*/ 8407083 w 12127677"/>
              <a:gd name="connsiteY520" fmla="*/ 286325 h 654456"/>
              <a:gd name="connsiteX521" fmla="*/ 8415063 w 12127677"/>
              <a:gd name="connsiteY521" fmla="*/ 286325 h 654456"/>
              <a:gd name="connsiteX522" fmla="*/ 8415063 w 12127677"/>
              <a:gd name="connsiteY522" fmla="*/ 278144 h 654456"/>
              <a:gd name="connsiteX523" fmla="*/ 8431023 w 12127677"/>
              <a:gd name="connsiteY523" fmla="*/ 278144 h 654456"/>
              <a:gd name="connsiteX524" fmla="*/ 8431023 w 12127677"/>
              <a:gd name="connsiteY524" fmla="*/ 286325 h 654456"/>
              <a:gd name="connsiteX525" fmla="*/ 8439003 w 12127677"/>
              <a:gd name="connsiteY525" fmla="*/ 286325 h 654456"/>
              <a:gd name="connsiteX526" fmla="*/ 8439003 w 12127677"/>
              <a:gd name="connsiteY526" fmla="*/ 278144 h 654456"/>
              <a:gd name="connsiteX527" fmla="*/ 8446983 w 12127677"/>
              <a:gd name="connsiteY527" fmla="*/ 278144 h 654456"/>
              <a:gd name="connsiteX528" fmla="*/ 8446983 w 12127677"/>
              <a:gd name="connsiteY528" fmla="*/ 237241 h 654456"/>
              <a:gd name="connsiteX529" fmla="*/ 8454963 w 12127677"/>
              <a:gd name="connsiteY529" fmla="*/ 220879 h 654456"/>
              <a:gd name="connsiteX530" fmla="*/ 8478903 w 12127677"/>
              <a:gd name="connsiteY530" fmla="*/ 204518 h 654456"/>
              <a:gd name="connsiteX531" fmla="*/ 8486883 w 12127677"/>
              <a:gd name="connsiteY531" fmla="*/ 196337 h 654456"/>
              <a:gd name="connsiteX532" fmla="*/ 8494863 w 12127677"/>
              <a:gd name="connsiteY532" fmla="*/ 196337 h 654456"/>
              <a:gd name="connsiteX533" fmla="*/ 8502842 w 12127677"/>
              <a:gd name="connsiteY533" fmla="*/ 196337 h 654456"/>
              <a:gd name="connsiteX534" fmla="*/ 8502842 w 12127677"/>
              <a:gd name="connsiteY534" fmla="*/ 204518 h 654456"/>
              <a:gd name="connsiteX535" fmla="*/ 8518802 w 12127677"/>
              <a:gd name="connsiteY535" fmla="*/ 220879 h 654456"/>
              <a:gd name="connsiteX536" fmla="*/ 8526782 w 12127677"/>
              <a:gd name="connsiteY536" fmla="*/ 220879 h 654456"/>
              <a:gd name="connsiteX537" fmla="*/ 8534762 w 12127677"/>
              <a:gd name="connsiteY537" fmla="*/ 229060 h 654456"/>
              <a:gd name="connsiteX538" fmla="*/ 8542742 w 12127677"/>
              <a:gd name="connsiteY538" fmla="*/ 229060 h 654456"/>
              <a:gd name="connsiteX539" fmla="*/ 8542742 w 12127677"/>
              <a:gd name="connsiteY539" fmla="*/ 286325 h 654456"/>
              <a:gd name="connsiteX540" fmla="*/ 8550722 w 12127677"/>
              <a:gd name="connsiteY540" fmla="*/ 286325 h 654456"/>
              <a:gd name="connsiteX541" fmla="*/ 8550722 w 12127677"/>
              <a:gd name="connsiteY541" fmla="*/ 310867 h 654456"/>
              <a:gd name="connsiteX542" fmla="*/ 8550722 w 12127677"/>
              <a:gd name="connsiteY542" fmla="*/ 359951 h 654456"/>
              <a:gd name="connsiteX543" fmla="*/ 8566682 w 12127677"/>
              <a:gd name="connsiteY543" fmla="*/ 359951 h 654456"/>
              <a:gd name="connsiteX544" fmla="*/ 8566682 w 12127677"/>
              <a:gd name="connsiteY544" fmla="*/ 343590 h 654456"/>
              <a:gd name="connsiteX545" fmla="*/ 8574661 w 12127677"/>
              <a:gd name="connsiteY545" fmla="*/ 343590 h 654456"/>
              <a:gd name="connsiteX546" fmla="*/ 8590621 w 12127677"/>
              <a:gd name="connsiteY546" fmla="*/ 335409 h 654456"/>
              <a:gd name="connsiteX547" fmla="*/ 8614561 w 12127677"/>
              <a:gd name="connsiteY547" fmla="*/ 335409 h 654456"/>
              <a:gd name="connsiteX548" fmla="*/ 8638501 w 12127677"/>
              <a:gd name="connsiteY548" fmla="*/ 335409 h 654456"/>
              <a:gd name="connsiteX549" fmla="*/ 8654461 w 12127677"/>
              <a:gd name="connsiteY549" fmla="*/ 343590 h 654456"/>
              <a:gd name="connsiteX550" fmla="*/ 8662441 w 12127677"/>
              <a:gd name="connsiteY550" fmla="*/ 343590 h 654456"/>
              <a:gd name="connsiteX551" fmla="*/ 8662441 w 12127677"/>
              <a:gd name="connsiteY551" fmla="*/ 220879 h 654456"/>
              <a:gd name="connsiteX552" fmla="*/ 8694361 w 12127677"/>
              <a:gd name="connsiteY552" fmla="*/ 220879 h 654456"/>
              <a:gd name="connsiteX553" fmla="*/ 8694361 w 12127677"/>
              <a:gd name="connsiteY553" fmla="*/ 204518 h 654456"/>
              <a:gd name="connsiteX554" fmla="*/ 8702340 w 12127677"/>
              <a:gd name="connsiteY554" fmla="*/ 155434 h 654456"/>
              <a:gd name="connsiteX555" fmla="*/ 8702340 w 12127677"/>
              <a:gd name="connsiteY555" fmla="*/ 196337 h 654456"/>
              <a:gd name="connsiteX556" fmla="*/ 8718300 w 12127677"/>
              <a:gd name="connsiteY556" fmla="*/ 220879 h 654456"/>
              <a:gd name="connsiteX557" fmla="*/ 8718300 w 12127677"/>
              <a:gd name="connsiteY557" fmla="*/ 204518 h 654456"/>
              <a:gd name="connsiteX558" fmla="*/ 8798099 w 12127677"/>
              <a:gd name="connsiteY558" fmla="*/ 204518 h 654456"/>
              <a:gd name="connsiteX559" fmla="*/ 8798099 w 12127677"/>
              <a:gd name="connsiteY559" fmla="*/ 294505 h 654456"/>
              <a:gd name="connsiteX560" fmla="*/ 8869919 w 12127677"/>
              <a:gd name="connsiteY560" fmla="*/ 294505 h 654456"/>
              <a:gd name="connsiteX561" fmla="*/ 8869919 w 12127677"/>
              <a:gd name="connsiteY561" fmla="*/ 310867 h 654456"/>
              <a:gd name="connsiteX562" fmla="*/ 8901838 w 12127677"/>
              <a:gd name="connsiteY562" fmla="*/ 294505 h 654456"/>
              <a:gd name="connsiteX563" fmla="*/ 8925778 w 12127677"/>
              <a:gd name="connsiteY563" fmla="*/ 310867 h 654456"/>
              <a:gd name="connsiteX564" fmla="*/ 8925778 w 12127677"/>
              <a:gd name="connsiteY564" fmla="*/ 376312 h 654456"/>
              <a:gd name="connsiteX565" fmla="*/ 8973657 w 12127677"/>
              <a:gd name="connsiteY565" fmla="*/ 327228 h 654456"/>
              <a:gd name="connsiteX566" fmla="*/ 8973657 w 12127677"/>
              <a:gd name="connsiteY566" fmla="*/ 286325 h 654456"/>
              <a:gd name="connsiteX567" fmla="*/ 9021537 w 12127677"/>
              <a:gd name="connsiteY567" fmla="*/ 286325 h 654456"/>
              <a:gd name="connsiteX568" fmla="*/ 9021537 w 12127677"/>
              <a:gd name="connsiteY568" fmla="*/ 245421 h 654456"/>
              <a:gd name="connsiteX569" fmla="*/ 9029517 w 12127677"/>
              <a:gd name="connsiteY569" fmla="*/ 245421 h 654456"/>
              <a:gd name="connsiteX570" fmla="*/ 9029517 w 12127677"/>
              <a:gd name="connsiteY570" fmla="*/ 229060 h 654456"/>
              <a:gd name="connsiteX571" fmla="*/ 9125276 w 12127677"/>
              <a:gd name="connsiteY571" fmla="*/ 229060 h 654456"/>
              <a:gd name="connsiteX572" fmla="*/ 9125276 w 12127677"/>
              <a:gd name="connsiteY572" fmla="*/ 320517 h 654456"/>
              <a:gd name="connsiteX573" fmla="*/ 9125276 w 12127677"/>
              <a:gd name="connsiteY573" fmla="*/ 329972 h 654456"/>
              <a:gd name="connsiteX574" fmla="*/ 9125791 w 12127677"/>
              <a:gd name="connsiteY574" fmla="*/ 315708 h 654456"/>
              <a:gd name="connsiteX575" fmla="*/ 9127739 w 12127677"/>
              <a:gd name="connsiteY575" fmla="*/ 261783 h 654456"/>
              <a:gd name="connsiteX576" fmla="*/ 9175610 w 12127677"/>
              <a:gd name="connsiteY576" fmla="*/ 261783 h 654456"/>
              <a:gd name="connsiteX577" fmla="*/ 9175610 w 12127677"/>
              <a:gd name="connsiteY577" fmla="*/ 253602 h 654456"/>
              <a:gd name="connsiteX578" fmla="*/ 9191568 w 12127677"/>
              <a:gd name="connsiteY578" fmla="*/ 253602 h 654456"/>
              <a:gd name="connsiteX579" fmla="*/ 9191568 w 12127677"/>
              <a:gd name="connsiteY579" fmla="*/ 229060 h 654456"/>
              <a:gd name="connsiteX580" fmla="*/ 9303267 w 12127677"/>
              <a:gd name="connsiteY580" fmla="*/ 229060 h 654456"/>
              <a:gd name="connsiteX581" fmla="*/ 9303267 w 12127677"/>
              <a:gd name="connsiteY581" fmla="*/ 245421 h 654456"/>
              <a:gd name="connsiteX582" fmla="*/ 9319225 w 12127677"/>
              <a:gd name="connsiteY582" fmla="*/ 245421 h 654456"/>
              <a:gd name="connsiteX583" fmla="*/ 9319225 w 12127677"/>
              <a:gd name="connsiteY583" fmla="*/ 286325 h 654456"/>
              <a:gd name="connsiteX584" fmla="*/ 9367096 w 12127677"/>
              <a:gd name="connsiteY584" fmla="*/ 286325 h 654456"/>
              <a:gd name="connsiteX585" fmla="*/ 9367096 w 12127677"/>
              <a:gd name="connsiteY585" fmla="*/ 327228 h 654456"/>
              <a:gd name="connsiteX586" fmla="*/ 9414967 w 12127677"/>
              <a:gd name="connsiteY586" fmla="*/ 376312 h 654456"/>
              <a:gd name="connsiteX587" fmla="*/ 9414967 w 12127677"/>
              <a:gd name="connsiteY587" fmla="*/ 310867 h 654456"/>
              <a:gd name="connsiteX588" fmla="*/ 9430924 w 12127677"/>
              <a:gd name="connsiteY588" fmla="*/ 294505 h 654456"/>
              <a:gd name="connsiteX589" fmla="*/ 9462839 w 12127677"/>
              <a:gd name="connsiteY589" fmla="*/ 310867 h 654456"/>
              <a:gd name="connsiteX590" fmla="*/ 9462839 w 12127677"/>
              <a:gd name="connsiteY590" fmla="*/ 294505 h 654456"/>
              <a:gd name="connsiteX591" fmla="*/ 9534646 w 12127677"/>
              <a:gd name="connsiteY591" fmla="*/ 294505 h 654456"/>
              <a:gd name="connsiteX592" fmla="*/ 9534646 w 12127677"/>
              <a:gd name="connsiteY592" fmla="*/ 204518 h 654456"/>
              <a:gd name="connsiteX593" fmla="*/ 9622410 w 12127677"/>
              <a:gd name="connsiteY593" fmla="*/ 204518 h 654456"/>
              <a:gd name="connsiteX594" fmla="*/ 9622410 w 12127677"/>
              <a:gd name="connsiteY594" fmla="*/ 220879 h 654456"/>
              <a:gd name="connsiteX595" fmla="*/ 9630388 w 12127677"/>
              <a:gd name="connsiteY595" fmla="*/ 196337 h 654456"/>
              <a:gd name="connsiteX596" fmla="*/ 9630388 w 12127677"/>
              <a:gd name="connsiteY596" fmla="*/ 155434 h 654456"/>
              <a:gd name="connsiteX597" fmla="*/ 9638367 w 12127677"/>
              <a:gd name="connsiteY597" fmla="*/ 204518 h 654456"/>
              <a:gd name="connsiteX598" fmla="*/ 9646345 w 12127677"/>
              <a:gd name="connsiteY598" fmla="*/ 220879 h 654456"/>
              <a:gd name="connsiteX599" fmla="*/ 9670281 w 12127677"/>
              <a:gd name="connsiteY599" fmla="*/ 220879 h 654456"/>
              <a:gd name="connsiteX600" fmla="*/ 9670281 w 12127677"/>
              <a:gd name="connsiteY600" fmla="*/ 343590 h 654456"/>
              <a:gd name="connsiteX601" fmla="*/ 9678260 w 12127677"/>
              <a:gd name="connsiteY601" fmla="*/ 343590 h 654456"/>
              <a:gd name="connsiteX602" fmla="*/ 9702195 w 12127677"/>
              <a:gd name="connsiteY602" fmla="*/ 335409 h 654456"/>
              <a:gd name="connsiteX603" fmla="*/ 9718152 w 12127677"/>
              <a:gd name="connsiteY603" fmla="*/ 335409 h 654456"/>
              <a:gd name="connsiteX604" fmla="*/ 9742088 w 12127677"/>
              <a:gd name="connsiteY604" fmla="*/ 335409 h 654456"/>
              <a:gd name="connsiteX605" fmla="*/ 9758045 w 12127677"/>
              <a:gd name="connsiteY605" fmla="*/ 343590 h 654456"/>
              <a:gd name="connsiteX606" fmla="*/ 9774002 w 12127677"/>
              <a:gd name="connsiteY606" fmla="*/ 343590 h 654456"/>
              <a:gd name="connsiteX607" fmla="*/ 9774002 w 12127677"/>
              <a:gd name="connsiteY607" fmla="*/ 359951 h 654456"/>
              <a:gd name="connsiteX608" fmla="*/ 9781981 w 12127677"/>
              <a:gd name="connsiteY608" fmla="*/ 359951 h 654456"/>
              <a:gd name="connsiteX609" fmla="*/ 9781981 w 12127677"/>
              <a:gd name="connsiteY609" fmla="*/ 310867 h 654456"/>
              <a:gd name="connsiteX610" fmla="*/ 9789959 w 12127677"/>
              <a:gd name="connsiteY610" fmla="*/ 286325 h 654456"/>
              <a:gd name="connsiteX611" fmla="*/ 9797938 w 12127677"/>
              <a:gd name="connsiteY611" fmla="*/ 286325 h 654456"/>
              <a:gd name="connsiteX612" fmla="*/ 9797938 w 12127677"/>
              <a:gd name="connsiteY612" fmla="*/ 229060 h 654456"/>
              <a:gd name="connsiteX613" fmla="*/ 9805917 w 12127677"/>
              <a:gd name="connsiteY613" fmla="*/ 229060 h 654456"/>
              <a:gd name="connsiteX614" fmla="*/ 9805917 w 12127677"/>
              <a:gd name="connsiteY614" fmla="*/ 220879 h 654456"/>
              <a:gd name="connsiteX615" fmla="*/ 9813895 w 12127677"/>
              <a:gd name="connsiteY615" fmla="*/ 220879 h 654456"/>
              <a:gd name="connsiteX616" fmla="*/ 9837831 w 12127677"/>
              <a:gd name="connsiteY616" fmla="*/ 204518 h 654456"/>
              <a:gd name="connsiteX617" fmla="*/ 9837831 w 12127677"/>
              <a:gd name="connsiteY617" fmla="*/ 196337 h 654456"/>
              <a:gd name="connsiteX618" fmla="*/ 9845809 w 12127677"/>
              <a:gd name="connsiteY618" fmla="*/ 139072 h 654456"/>
              <a:gd name="connsiteX619" fmla="*/ 9861767 w 12127677"/>
              <a:gd name="connsiteY619" fmla="*/ 155434 h 654456"/>
              <a:gd name="connsiteX620" fmla="*/ 9861767 w 12127677"/>
              <a:gd name="connsiteY620" fmla="*/ 171795 h 654456"/>
              <a:gd name="connsiteX621" fmla="*/ 9845809 w 12127677"/>
              <a:gd name="connsiteY621" fmla="*/ 155434 h 654456"/>
              <a:gd name="connsiteX622" fmla="*/ 9845809 w 12127677"/>
              <a:gd name="connsiteY622" fmla="*/ 196337 h 654456"/>
              <a:gd name="connsiteX623" fmla="*/ 9853788 w 12127677"/>
              <a:gd name="connsiteY623" fmla="*/ 196337 h 654456"/>
              <a:gd name="connsiteX624" fmla="*/ 9853788 w 12127677"/>
              <a:gd name="connsiteY624" fmla="*/ 204518 h 654456"/>
              <a:gd name="connsiteX625" fmla="*/ 9877724 w 12127677"/>
              <a:gd name="connsiteY625" fmla="*/ 220879 h 654456"/>
              <a:gd name="connsiteX626" fmla="*/ 9885702 w 12127677"/>
              <a:gd name="connsiteY626" fmla="*/ 237241 h 654456"/>
              <a:gd name="connsiteX627" fmla="*/ 9885702 w 12127677"/>
              <a:gd name="connsiteY627" fmla="*/ 278144 h 654456"/>
              <a:gd name="connsiteX628" fmla="*/ 9893681 w 12127677"/>
              <a:gd name="connsiteY628" fmla="*/ 278144 h 654456"/>
              <a:gd name="connsiteX629" fmla="*/ 9893681 w 12127677"/>
              <a:gd name="connsiteY629" fmla="*/ 286325 h 654456"/>
              <a:gd name="connsiteX630" fmla="*/ 9901659 w 12127677"/>
              <a:gd name="connsiteY630" fmla="*/ 286325 h 654456"/>
              <a:gd name="connsiteX631" fmla="*/ 9901659 w 12127677"/>
              <a:gd name="connsiteY631" fmla="*/ 278144 h 654456"/>
              <a:gd name="connsiteX632" fmla="*/ 9917616 w 12127677"/>
              <a:gd name="connsiteY632" fmla="*/ 278144 h 654456"/>
              <a:gd name="connsiteX633" fmla="*/ 9917616 w 12127677"/>
              <a:gd name="connsiteY633" fmla="*/ 286325 h 654456"/>
              <a:gd name="connsiteX634" fmla="*/ 9933573 w 12127677"/>
              <a:gd name="connsiteY634" fmla="*/ 286325 h 654456"/>
              <a:gd name="connsiteX635" fmla="*/ 9941552 w 12127677"/>
              <a:gd name="connsiteY635" fmla="*/ 319048 h 654456"/>
              <a:gd name="connsiteX636" fmla="*/ 9941552 w 12127677"/>
              <a:gd name="connsiteY636" fmla="*/ 400855 h 654456"/>
              <a:gd name="connsiteX637" fmla="*/ 10021338 w 12127677"/>
              <a:gd name="connsiteY637" fmla="*/ 400855 h 654456"/>
              <a:gd name="connsiteX638" fmla="*/ 10021338 w 12127677"/>
              <a:gd name="connsiteY638" fmla="*/ 392674 h 654456"/>
              <a:gd name="connsiteX639" fmla="*/ 10045273 w 12127677"/>
              <a:gd name="connsiteY639" fmla="*/ 392674 h 654456"/>
              <a:gd name="connsiteX640" fmla="*/ 10045273 w 12127677"/>
              <a:gd name="connsiteY640" fmla="*/ 400855 h 654456"/>
              <a:gd name="connsiteX641" fmla="*/ 10053252 w 12127677"/>
              <a:gd name="connsiteY641" fmla="*/ 400855 h 654456"/>
              <a:gd name="connsiteX642" fmla="*/ 10053252 w 12127677"/>
              <a:gd name="connsiteY642" fmla="*/ 392674 h 654456"/>
              <a:gd name="connsiteX643" fmla="*/ 10069209 w 12127677"/>
              <a:gd name="connsiteY643" fmla="*/ 392674 h 654456"/>
              <a:gd name="connsiteX644" fmla="*/ 10069209 w 12127677"/>
              <a:gd name="connsiteY644" fmla="*/ 335409 h 654456"/>
              <a:gd name="connsiteX645" fmla="*/ 10101123 w 12127677"/>
              <a:gd name="connsiteY645" fmla="*/ 335409 h 654456"/>
              <a:gd name="connsiteX646" fmla="*/ 10109102 w 12127677"/>
              <a:gd name="connsiteY646" fmla="*/ 327228 h 654456"/>
              <a:gd name="connsiteX647" fmla="*/ 10117080 w 12127677"/>
              <a:gd name="connsiteY647" fmla="*/ 327228 h 654456"/>
              <a:gd name="connsiteX648" fmla="*/ 10133037 w 12127677"/>
              <a:gd name="connsiteY648" fmla="*/ 163614 h 654456"/>
              <a:gd name="connsiteX649" fmla="*/ 10148995 w 12127677"/>
              <a:gd name="connsiteY649" fmla="*/ 16362 h 654456"/>
              <a:gd name="connsiteX650" fmla="*/ 10156973 w 12127677"/>
              <a:gd name="connsiteY650" fmla="*/ 16362 h 654456"/>
              <a:gd name="connsiteX651" fmla="*/ 10180909 w 12127677"/>
              <a:gd name="connsiteY651" fmla="*/ 163614 h 654456"/>
              <a:gd name="connsiteX652" fmla="*/ 10220802 w 12127677"/>
              <a:gd name="connsiteY652" fmla="*/ 458119 h 654456"/>
              <a:gd name="connsiteX653" fmla="*/ 10228780 w 12127677"/>
              <a:gd name="connsiteY653" fmla="*/ 458119 h 654456"/>
              <a:gd name="connsiteX654" fmla="*/ 10228780 w 12127677"/>
              <a:gd name="connsiteY654" fmla="*/ 449939 h 654456"/>
              <a:gd name="connsiteX655" fmla="*/ 10316544 w 12127677"/>
              <a:gd name="connsiteY655" fmla="*/ 449939 h 654456"/>
              <a:gd name="connsiteX656" fmla="*/ 10316544 w 12127677"/>
              <a:gd name="connsiteY656" fmla="*/ 253602 h 654456"/>
              <a:gd name="connsiteX657" fmla="*/ 10396330 w 12127677"/>
              <a:gd name="connsiteY657" fmla="*/ 253602 h 654456"/>
              <a:gd name="connsiteX658" fmla="*/ 10396330 w 12127677"/>
              <a:gd name="connsiteY658" fmla="*/ 237241 h 654456"/>
              <a:gd name="connsiteX659" fmla="*/ 10404308 w 12127677"/>
              <a:gd name="connsiteY659" fmla="*/ 237241 h 654456"/>
              <a:gd name="connsiteX660" fmla="*/ 10404308 w 12127677"/>
              <a:gd name="connsiteY660" fmla="*/ 242354 h 654456"/>
              <a:gd name="connsiteX661" fmla="*/ 10404308 w 12127677"/>
              <a:gd name="connsiteY661" fmla="*/ 245421 h 654456"/>
              <a:gd name="connsiteX662" fmla="*/ 10412287 w 12127677"/>
              <a:gd name="connsiteY662" fmla="*/ 245421 h 654456"/>
              <a:gd name="connsiteX663" fmla="*/ 10412287 w 12127677"/>
              <a:gd name="connsiteY663" fmla="*/ 237241 h 654456"/>
              <a:gd name="connsiteX664" fmla="*/ 10420265 w 12127677"/>
              <a:gd name="connsiteY664" fmla="*/ 237241 h 654456"/>
              <a:gd name="connsiteX665" fmla="*/ 10420265 w 12127677"/>
              <a:gd name="connsiteY665" fmla="*/ 245421 h 654456"/>
              <a:gd name="connsiteX666" fmla="*/ 10436223 w 12127677"/>
              <a:gd name="connsiteY666" fmla="*/ 245421 h 654456"/>
              <a:gd name="connsiteX667" fmla="*/ 10436223 w 12127677"/>
              <a:gd name="connsiteY667" fmla="*/ 237241 h 654456"/>
              <a:gd name="connsiteX668" fmla="*/ 10452180 w 12127677"/>
              <a:gd name="connsiteY668" fmla="*/ 237241 h 654456"/>
              <a:gd name="connsiteX669" fmla="*/ 10452180 w 12127677"/>
              <a:gd name="connsiteY669" fmla="*/ 245421 h 654456"/>
              <a:gd name="connsiteX670" fmla="*/ 10444201 w 12127677"/>
              <a:gd name="connsiteY670" fmla="*/ 245421 h 654456"/>
              <a:gd name="connsiteX671" fmla="*/ 10444201 w 12127677"/>
              <a:gd name="connsiteY671" fmla="*/ 253602 h 654456"/>
              <a:gd name="connsiteX672" fmla="*/ 10476115 w 12127677"/>
              <a:gd name="connsiteY672" fmla="*/ 253602 h 654456"/>
              <a:gd name="connsiteX673" fmla="*/ 10476115 w 12127677"/>
              <a:gd name="connsiteY673" fmla="*/ 409035 h 654456"/>
              <a:gd name="connsiteX674" fmla="*/ 10492073 w 12127677"/>
              <a:gd name="connsiteY674" fmla="*/ 392674 h 654456"/>
              <a:gd name="connsiteX675" fmla="*/ 10571858 w 12127677"/>
              <a:gd name="connsiteY675" fmla="*/ 384493 h 654456"/>
              <a:gd name="connsiteX676" fmla="*/ 10587815 w 12127677"/>
              <a:gd name="connsiteY676" fmla="*/ 384493 h 654456"/>
              <a:gd name="connsiteX677" fmla="*/ 10587815 w 12127677"/>
              <a:gd name="connsiteY677" fmla="*/ 376312 h 654456"/>
              <a:gd name="connsiteX678" fmla="*/ 10651644 w 12127677"/>
              <a:gd name="connsiteY678" fmla="*/ 376312 h 654456"/>
              <a:gd name="connsiteX679" fmla="*/ 10651644 w 12127677"/>
              <a:gd name="connsiteY679" fmla="*/ 392674 h 654456"/>
              <a:gd name="connsiteX680" fmla="*/ 10691537 w 12127677"/>
              <a:gd name="connsiteY680" fmla="*/ 392674 h 654456"/>
              <a:gd name="connsiteX681" fmla="*/ 10691537 w 12127677"/>
              <a:gd name="connsiteY681" fmla="*/ 400855 h 654456"/>
              <a:gd name="connsiteX682" fmla="*/ 10667601 w 12127677"/>
              <a:gd name="connsiteY682" fmla="*/ 400855 h 654456"/>
              <a:gd name="connsiteX683" fmla="*/ 10667601 w 12127677"/>
              <a:gd name="connsiteY683" fmla="*/ 409035 h 654456"/>
              <a:gd name="connsiteX684" fmla="*/ 10683558 w 12127677"/>
              <a:gd name="connsiteY684" fmla="*/ 409035 h 654456"/>
              <a:gd name="connsiteX685" fmla="*/ 10683558 w 12127677"/>
              <a:gd name="connsiteY685" fmla="*/ 449939 h 654456"/>
              <a:gd name="connsiteX686" fmla="*/ 10707494 w 12127677"/>
              <a:gd name="connsiteY686" fmla="*/ 433577 h 654456"/>
              <a:gd name="connsiteX687" fmla="*/ 10707494 w 12127677"/>
              <a:gd name="connsiteY687" fmla="*/ 294505 h 654456"/>
              <a:gd name="connsiteX688" fmla="*/ 10723451 w 12127677"/>
              <a:gd name="connsiteY688" fmla="*/ 294505 h 654456"/>
              <a:gd name="connsiteX689" fmla="*/ 10723451 w 12127677"/>
              <a:gd name="connsiteY689" fmla="*/ 253602 h 654456"/>
              <a:gd name="connsiteX690" fmla="*/ 10731429 w 12127677"/>
              <a:gd name="connsiteY690" fmla="*/ 253602 h 654456"/>
              <a:gd name="connsiteX691" fmla="*/ 10731429 w 12127677"/>
              <a:gd name="connsiteY691" fmla="*/ 32723 h 654456"/>
              <a:gd name="connsiteX692" fmla="*/ 10771322 w 12127677"/>
              <a:gd name="connsiteY692" fmla="*/ 32723 h 654456"/>
              <a:gd name="connsiteX693" fmla="*/ 10771322 w 12127677"/>
              <a:gd name="connsiteY693" fmla="*/ 0 h 654456"/>
              <a:gd name="connsiteX694" fmla="*/ 10883022 w 12127677"/>
              <a:gd name="connsiteY694" fmla="*/ 0 h 654456"/>
              <a:gd name="connsiteX695" fmla="*/ 10883022 w 12127677"/>
              <a:gd name="connsiteY695" fmla="*/ 40904 h 654456"/>
              <a:gd name="connsiteX696" fmla="*/ 10930893 w 12127677"/>
              <a:gd name="connsiteY696" fmla="*/ 40904 h 654456"/>
              <a:gd name="connsiteX697" fmla="*/ 10930893 w 12127677"/>
              <a:gd name="connsiteY697" fmla="*/ 319048 h 654456"/>
              <a:gd name="connsiteX698" fmla="*/ 10938872 w 12127677"/>
              <a:gd name="connsiteY698" fmla="*/ 319048 h 654456"/>
              <a:gd name="connsiteX699" fmla="*/ 10938872 w 12127677"/>
              <a:gd name="connsiteY699" fmla="*/ 310867 h 654456"/>
              <a:gd name="connsiteX700" fmla="*/ 10954829 w 12127677"/>
              <a:gd name="connsiteY700" fmla="*/ 310867 h 654456"/>
              <a:gd name="connsiteX701" fmla="*/ 10954829 w 12127677"/>
              <a:gd name="connsiteY701" fmla="*/ 278144 h 654456"/>
              <a:gd name="connsiteX702" fmla="*/ 11034615 w 12127677"/>
              <a:gd name="connsiteY702" fmla="*/ 278144 h 654456"/>
              <a:gd name="connsiteX703" fmla="*/ 11034615 w 12127677"/>
              <a:gd name="connsiteY703" fmla="*/ 310867 h 654456"/>
              <a:gd name="connsiteX704" fmla="*/ 11050572 w 12127677"/>
              <a:gd name="connsiteY704" fmla="*/ 310867 h 654456"/>
              <a:gd name="connsiteX705" fmla="*/ 11050572 w 12127677"/>
              <a:gd name="connsiteY705" fmla="*/ 335409 h 654456"/>
              <a:gd name="connsiteX706" fmla="*/ 11058550 w 12127677"/>
              <a:gd name="connsiteY706" fmla="*/ 335409 h 654456"/>
              <a:gd name="connsiteX707" fmla="*/ 11058550 w 12127677"/>
              <a:gd name="connsiteY707" fmla="*/ 319048 h 654456"/>
              <a:gd name="connsiteX708" fmla="*/ 11090464 w 12127677"/>
              <a:gd name="connsiteY708" fmla="*/ 319048 h 654456"/>
              <a:gd name="connsiteX709" fmla="*/ 11090464 w 12127677"/>
              <a:gd name="connsiteY709" fmla="*/ 212698 h 654456"/>
              <a:gd name="connsiteX710" fmla="*/ 11114400 w 12127677"/>
              <a:gd name="connsiteY710" fmla="*/ 212698 h 654456"/>
              <a:gd name="connsiteX711" fmla="*/ 11130357 w 12127677"/>
              <a:gd name="connsiteY711" fmla="*/ 204518 h 654456"/>
              <a:gd name="connsiteX712" fmla="*/ 11146314 w 12127677"/>
              <a:gd name="connsiteY712" fmla="*/ 196337 h 654456"/>
              <a:gd name="connsiteX713" fmla="*/ 11146314 w 12127677"/>
              <a:gd name="connsiteY713" fmla="*/ 139072 h 654456"/>
              <a:gd name="connsiteX714" fmla="*/ 11154293 w 12127677"/>
              <a:gd name="connsiteY714" fmla="*/ 147253 h 654456"/>
              <a:gd name="connsiteX715" fmla="*/ 11154293 w 12127677"/>
              <a:gd name="connsiteY715" fmla="*/ 171795 h 654456"/>
              <a:gd name="connsiteX716" fmla="*/ 11162271 w 12127677"/>
              <a:gd name="connsiteY716" fmla="*/ 171795 h 654456"/>
              <a:gd name="connsiteX717" fmla="*/ 11162271 w 12127677"/>
              <a:gd name="connsiteY717" fmla="*/ 204518 h 654456"/>
              <a:gd name="connsiteX718" fmla="*/ 11186207 w 12127677"/>
              <a:gd name="connsiteY718" fmla="*/ 204518 h 654456"/>
              <a:gd name="connsiteX719" fmla="*/ 11186207 w 12127677"/>
              <a:gd name="connsiteY719" fmla="*/ 212698 h 654456"/>
              <a:gd name="connsiteX720" fmla="*/ 11210143 w 12127677"/>
              <a:gd name="connsiteY720" fmla="*/ 212698 h 654456"/>
              <a:gd name="connsiteX721" fmla="*/ 11210143 w 12127677"/>
              <a:gd name="connsiteY721" fmla="*/ 229060 h 654456"/>
              <a:gd name="connsiteX722" fmla="*/ 11250035 w 12127677"/>
              <a:gd name="connsiteY722" fmla="*/ 229060 h 654456"/>
              <a:gd name="connsiteX723" fmla="*/ 11250035 w 12127677"/>
              <a:gd name="connsiteY723" fmla="*/ 237241 h 654456"/>
              <a:gd name="connsiteX724" fmla="*/ 11305885 w 12127677"/>
              <a:gd name="connsiteY724" fmla="*/ 237241 h 654456"/>
              <a:gd name="connsiteX725" fmla="*/ 11305885 w 12127677"/>
              <a:gd name="connsiteY725" fmla="*/ 253602 h 654456"/>
              <a:gd name="connsiteX726" fmla="*/ 11321843 w 12127677"/>
              <a:gd name="connsiteY726" fmla="*/ 253602 h 654456"/>
              <a:gd name="connsiteX727" fmla="*/ 11321843 w 12127677"/>
              <a:gd name="connsiteY727" fmla="*/ 220879 h 654456"/>
              <a:gd name="connsiteX728" fmla="*/ 11329821 w 12127677"/>
              <a:gd name="connsiteY728" fmla="*/ 220879 h 654456"/>
              <a:gd name="connsiteX729" fmla="*/ 11345778 w 12127677"/>
              <a:gd name="connsiteY729" fmla="*/ 229060 h 654456"/>
              <a:gd name="connsiteX730" fmla="*/ 11457478 w 12127677"/>
              <a:gd name="connsiteY730" fmla="*/ 229060 h 654456"/>
              <a:gd name="connsiteX731" fmla="*/ 11457478 w 12127677"/>
              <a:gd name="connsiteY731" fmla="*/ 245421 h 654456"/>
              <a:gd name="connsiteX732" fmla="*/ 11465457 w 12127677"/>
              <a:gd name="connsiteY732" fmla="*/ 245421 h 654456"/>
              <a:gd name="connsiteX733" fmla="*/ 11465457 w 12127677"/>
              <a:gd name="connsiteY733" fmla="*/ 253602 h 654456"/>
              <a:gd name="connsiteX734" fmla="*/ 11505349 w 12127677"/>
              <a:gd name="connsiteY734" fmla="*/ 253602 h 654456"/>
              <a:gd name="connsiteX735" fmla="*/ 11505349 w 12127677"/>
              <a:gd name="connsiteY735" fmla="*/ 237241 h 654456"/>
              <a:gd name="connsiteX736" fmla="*/ 11513328 w 12127677"/>
              <a:gd name="connsiteY736" fmla="*/ 237241 h 654456"/>
              <a:gd name="connsiteX737" fmla="*/ 11513328 w 12127677"/>
              <a:gd name="connsiteY737" fmla="*/ 253602 h 654456"/>
              <a:gd name="connsiteX738" fmla="*/ 11545242 w 12127677"/>
              <a:gd name="connsiteY738" fmla="*/ 253602 h 654456"/>
              <a:gd name="connsiteX739" fmla="*/ 11545242 w 12127677"/>
              <a:gd name="connsiteY739" fmla="*/ 261783 h 654456"/>
              <a:gd name="connsiteX740" fmla="*/ 11585135 w 12127677"/>
              <a:gd name="connsiteY740" fmla="*/ 261783 h 654456"/>
              <a:gd name="connsiteX741" fmla="*/ 11585135 w 12127677"/>
              <a:gd name="connsiteY741" fmla="*/ 212698 h 654456"/>
              <a:gd name="connsiteX742" fmla="*/ 11585135 w 12127677"/>
              <a:gd name="connsiteY742" fmla="*/ 204518 h 654456"/>
              <a:gd name="connsiteX743" fmla="*/ 11712792 w 12127677"/>
              <a:gd name="connsiteY743" fmla="*/ 204518 h 654456"/>
              <a:gd name="connsiteX744" fmla="*/ 11712792 w 12127677"/>
              <a:gd name="connsiteY744" fmla="*/ 196337 h 654456"/>
              <a:gd name="connsiteX745" fmla="*/ 11728749 w 12127677"/>
              <a:gd name="connsiteY745" fmla="*/ 196337 h 654456"/>
              <a:gd name="connsiteX746" fmla="*/ 11736728 w 12127677"/>
              <a:gd name="connsiteY746" fmla="*/ 179976 h 654456"/>
              <a:gd name="connsiteX747" fmla="*/ 11760663 w 12127677"/>
              <a:gd name="connsiteY747" fmla="*/ 196337 h 654456"/>
              <a:gd name="connsiteX748" fmla="*/ 11848427 w 12127677"/>
              <a:gd name="connsiteY748" fmla="*/ 196337 h 654456"/>
              <a:gd name="connsiteX749" fmla="*/ 11848427 w 12127677"/>
              <a:gd name="connsiteY749" fmla="*/ 261783 h 654456"/>
              <a:gd name="connsiteX750" fmla="*/ 11896299 w 12127677"/>
              <a:gd name="connsiteY750" fmla="*/ 261783 h 654456"/>
              <a:gd name="connsiteX751" fmla="*/ 11896299 w 12127677"/>
              <a:gd name="connsiteY751" fmla="*/ 269963 h 654456"/>
              <a:gd name="connsiteX752" fmla="*/ 11912256 w 12127677"/>
              <a:gd name="connsiteY752" fmla="*/ 269963 h 654456"/>
              <a:gd name="connsiteX753" fmla="*/ 11912256 w 12127677"/>
              <a:gd name="connsiteY753" fmla="*/ 212698 h 654456"/>
              <a:gd name="connsiteX754" fmla="*/ 11936191 w 12127677"/>
              <a:gd name="connsiteY754" fmla="*/ 212698 h 654456"/>
              <a:gd name="connsiteX755" fmla="*/ 11936191 w 12127677"/>
              <a:gd name="connsiteY755" fmla="*/ 155434 h 654456"/>
              <a:gd name="connsiteX756" fmla="*/ 11944170 w 12127677"/>
              <a:gd name="connsiteY756" fmla="*/ 147253 h 654456"/>
              <a:gd name="connsiteX757" fmla="*/ 11928213 w 12127677"/>
              <a:gd name="connsiteY757" fmla="*/ 130891 h 654456"/>
              <a:gd name="connsiteX758" fmla="*/ 11928213 w 12127677"/>
              <a:gd name="connsiteY758" fmla="*/ 122711 h 654456"/>
              <a:gd name="connsiteX759" fmla="*/ 11936191 w 12127677"/>
              <a:gd name="connsiteY759" fmla="*/ 122711 h 654456"/>
              <a:gd name="connsiteX760" fmla="*/ 11936191 w 12127677"/>
              <a:gd name="connsiteY760" fmla="*/ 106349 h 654456"/>
              <a:gd name="connsiteX761" fmla="*/ 11960127 w 12127677"/>
              <a:gd name="connsiteY761" fmla="*/ 106349 h 654456"/>
              <a:gd name="connsiteX762" fmla="*/ 11960127 w 12127677"/>
              <a:gd name="connsiteY762" fmla="*/ 98169 h 654456"/>
              <a:gd name="connsiteX763" fmla="*/ 11992041 w 12127677"/>
              <a:gd name="connsiteY763" fmla="*/ 98169 h 654456"/>
              <a:gd name="connsiteX764" fmla="*/ 11992041 w 12127677"/>
              <a:gd name="connsiteY764" fmla="*/ 106349 h 654456"/>
              <a:gd name="connsiteX765" fmla="*/ 12000020 w 12127677"/>
              <a:gd name="connsiteY765" fmla="*/ 106349 h 654456"/>
              <a:gd name="connsiteX766" fmla="*/ 12000020 w 12127677"/>
              <a:gd name="connsiteY766" fmla="*/ 122711 h 654456"/>
              <a:gd name="connsiteX767" fmla="*/ 12063849 w 12127677"/>
              <a:gd name="connsiteY767" fmla="*/ 122711 h 654456"/>
              <a:gd name="connsiteX768" fmla="*/ 12063849 w 12127677"/>
              <a:gd name="connsiteY768" fmla="*/ 106349 h 654456"/>
              <a:gd name="connsiteX769" fmla="*/ 12079806 w 12127677"/>
              <a:gd name="connsiteY769" fmla="*/ 106349 h 654456"/>
              <a:gd name="connsiteX770" fmla="*/ 12079806 w 12127677"/>
              <a:gd name="connsiteY770" fmla="*/ 98169 h 654456"/>
              <a:gd name="connsiteX771" fmla="*/ 12103741 w 12127677"/>
              <a:gd name="connsiteY771" fmla="*/ 98169 h 654456"/>
              <a:gd name="connsiteX772" fmla="*/ 12111720 w 12127677"/>
              <a:gd name="connsiteY772" fmla="*/ 106349 h 654456"/>
              <a:gd name="connsiteX773" fmla="*/ 12127677 w 12127677"/>
              <a:gd name="connsiteY773" fmla="*/ 106349 h 654456"/>
              <a:gd name="connsiteX774" fmla="*/ 12127677 w 12127677"/>
              <a:gd name="connsiteY774" fmla="*/ 130891 h 654456"/>
              <a:gd name="connsiteX775" fmla="*/ 12127677 w 12127677"/>
              <a:gd name="connsiteY775" fmla="*/ 654456 h 654456"/>
              <a:gd name="connsiteX776" fmla="*/ 9125276 w 12127677"/>
              <a:gd name="connsiteY776" fmla="*/ 654456 h 654456"/>
              <a:gd name="connsiteX777" fmla="*/ 9111782 w 12127677"/>
              <a:gd name="connsiteY777" fmla="*/ 654456 h 654456"/>
              <a:gd name="connsiteX778" fmla="*/ 6132996 w 12127677"/>
              <a:gd name="connsiteY778" fmla="*/ 654456 h 654456"/>
              <a:gd name="connsiteX779" fmla="*/ 5981189 w 12127677"/>
              <a:gd name="connsiteY779" fmla="*/ 654456 h 654456"/>
              <a:gd name="connsiteX780" fmla="*/ 3019269 w 12127677"/>
              <a:gd name="connsiteY780" fmla="*/ 654456 h 654456"/>
              <a:gd name="connsiteX781" fmla="*/ 2985535 w 12127677"/>
              <a:gd name="connsiteY781" fmla="*/ 654456 h 654456"/>
              <a:gd name="connsiteX782" fmla="*/ 0 w 12127677"/>
              <a:gd name="connsiteY782" fmla="*/ 654456 h 654456"/>
              <a:gd name="connsiteX783" fmla="*/ 0 w 12127677"/>
              <a:gd name="connsiteY783" fmla="*/ 130891 h 654456"/>
              <a:gd name="connsiteX784" fmla="*/ 7987 w 12127677"/>
              <a:gd name="connsiteY784" fmla="*/ 130891 h 654456"/>
              <a:gd name="connsiteX785" fmla="*/ 7987 w 12127677"/>
              <a:gd name="connsiteY785" fmla="*/ 106349 h 654456"/>
              <a:gd name="connsiteX786" fmla="*/ 15974 w 12127677"/>
              <a:gd name="connsiteY786" fmla="*/ 106349 h 654456"/>
              <a:gd name="connsiteX787" fmla="*/ 23962 w 12127677"/>
              <a:gd name="connsiteY787" fmla="*/ 98169 h 654456"/>
              <a:gd name="connsiteX788" fmla="*/ 55912 w 12127677"/>
              <a:gd name="connsiteY788" fmla="*/ 98169 h 654456"/>
              <a:gd name="connsiteX789" fmla="*/ 55912 w 12127677"/>
              <a:gd name="connsiteY789" fmla="*/ 106349 h 654456"/>
              <a:gd name="connsiteX790" fmla="*/ 63899 w 12127677"/>
              <a:gd name="connsiteY790" fmla="*/ 106349 h 654456"/>
              <a:gd name="connsiteX791" fmla="*/ 63899 w 12127677"/>
              <a:gd name="connsiteY791" fmla="*/ 122711 h 654456"/>
              <a:gd name="connsiteX792" fmla="*/ 127799 w 12127677"/>
              <a:gd name="connsiteY792" fmla="*/ 122711 h 654456"/>
              <a:gd name="connsiteX793" fmla="*/ 127799 w 12127677"/>
              <a:gd name="connsiteY793" fmla="*/ 106349 h 654456"/>
              <a:gd name="connsiteX794" fmla="*/ 135787 w 12127677"/>
              <a:gd name="connsiteY794" fmla="*/ 106349 h 654456"/>
              <a:gd name="connsiteX795" fmla="*/ 135787 w 12127677"/>
              <a:gd name="connsiteY795" fmla="*/ 98169 h 654456"/>
              <a:gd name="connsiteX796" fmla="*/ 167737 w 12127677"/>
              <a:gd name="connsiteY796" fmla="*/ 98169 h 654456"/>
              <a:gd name="connsiteX797" fmla="*/ 167737 w 12127677"/>
              <a:gd name="connsiteY797" fmla="*/ 106349 h 654456"/>
              <a:gd name="connsiteX798" fmla="*/ 191699 w 12127677"/>
              <a:gd name="connsiteY798" fmla="*/ 106349 h 654456"/>
              <a:gd name="connsiteX799" fmla="*/ 191699 w 12127677"/>
              <a:gd name="connsiteY799" fmla="*/ 122711 h 654456"/>
              <a:gd name="connsiteX800" fmla="*/ 199687 w 12127677"/>
              <a:gd name="connsiteY800" fmla="*/ 122711 h 654456"/>
              <a:gd name="connsiteX801" fmla="*/ 199687 w 12127677"/>
              <a:gd name="connsiteY801" fmla="*/ 130891 h 654456"/>
              <a:gd name="connsiteX802" fmla="*/ 191699 w 12127677"/>
              <a:gd name="connsiteY802" fmla="*/ 147253 h 654456"/>
              <a:gd name="connsiteX803" fmla="*/ 199687 w 12127677"/>
              <a:gd name="connsiteY803" fmla="*/ 155434 h 654456"/>
              <a:gd name="connsiteX804" fmla="*/ 199687 w 12127677"/>
              <a:gd name="connsiteY804" fmla="*/ 212698 h 654456"/>
              <a:gd name="connsiteX805" fmla="*/ 223649 w 12127677"/>
              <a:gd name="connsiteY805" fmla="*/ 212698 h 654456"/>
              <a:gd name="connsiteX806" fmla="*/ 223649 w 12127677"/>
              <a:gd name="connsiteY806" fmla="*/ 269963 h 654456"/>
              <a:gd name="connsiteX807" fmla="*/ 231637 w 12127677"/>
              <a:gd name="connsiteY807" fmla="*/ 269963 h 654456"/>
              <a:gd name="connsiteX808" fmla="*/ 231637 w 12127677"/>
              <a:gd name="connsiteY808" fmla="*/ 261783 h 654456"/>
              <a:gd name="connsiteX809" fmla="*/ 279561 w 12127677"/>
              <a:gd name="connsiteY809" fmla="*/ 261783 h 654456"/>
              <a:gd name="connsiteX810" fmla="*/ 279561 w 12127677"/>
              <a:gd name="connsiteY810" fmla="*/ 196337 h 654456"/>
              <a:gd name="connsiteX811" fmla="*/ 375411 w 12127677"/>
              <a:gd name="connsiteY811" fmla="*/ 196337 h 654456"/>
              <a:gd name="connsiteX812" fmla="*/ 391386 w 12127677"/>
              <a:gd name="connsiteY812" fmla="*/ 179976 h 654456"/>
              <a:gd name="connsiteX813" fmla="*/ 399374 w 12127677"/>
              <a:gd name="connsiteY813" fmla="*/ 196337 h 654456"/>
              <a:gd name="connsiteX814" fmla="*/ 415349 w 12127677"/>
              <a:gd name="connsiteY814" fmla="*/ 196337 h 654456"/>
              <a:gd name="connsiteX815" fmla="*/ 415349 w 12127677"/>
              <a:gd name="connsiteY815" fmla="*/ 204518 h 654456"/>
              <a:gd name="connsiteX816" fmla="*/ 543149 w 12127677"/>
              <a:gd name="connsiteY816" fmla="*/ 204518 h 654456"/>
              <a:gd name="connsiteX817" fmla="*/ 543149 w 12127677"/>
              <a:gd name="connsiteY817" fmla="*/ 212698 h 654456"/>
              <a:gd name="connsiteX818" fmla="*/ 543149 w 12127677"/>
              <a:gd name="connsiteY818" fmla="*/ 261783 h 654456"/>
              <a:gd name="connsiteX819" fmla="*/ 583086 w 12127677"/>
              <a:gd name="connsiteY819" fmla="*/ 261783 h 654456"/>
              <a:gd name="connsiteX820" fmla="*/ 583086 w 12127677"/>
              <a:gd name="connsiteY820" fmla="*/ 253602 h 654456"/>
              <a:gd name="connsiteX821" fmla="*/ 615036 w 12127677"/>
              <a:gd name="connsiteY821" fmla="*/ 253602 h 654456"/>
              <a:gd name="connsiteX822" fmla="*/ 615036 w 12127677"/>
              <a:gd name="connsiteY822" fmla="*/ 237241 h 654456"/>
              <a:gd name="connsiteX823" fmla="*/ 623023 w 12127677"/>
              <a:gd name="connsiteY823" fmla="*/ 237241 h 654456"/>
              <a:gd name="connsiteX824" fmla="*/ 623023 w 12127677"/>
              <a:gd name="connsiteY824" fmla="*/ 253602 h 654456"/>
              <a:gd name="connsiteX825" fmla="*/ 662961 w 12127677"/>
              <a:gd name="connsiteY825" fmla="*/ 253602 h 654456"/>
              <a:gd name="connsiteX826" fmla="*/ 662961 w 12127677"/>
              <a:gd name="connsiteY826" fmla="*/ 245421 h 654456"/>
              <a:gd name="connsiteX827" fmla="*/ 670948 w 12127677"/>
              <a:gd name="connsiteY827" fmla="*/ 245421 h 654456"/>
              <a:gd name="connsiteX828" fmla="*/ 670948 w 12127677"/>
              <a:gd name="connsiteY828" fmla="*/ 229060 h 654456"/>
              <a:gd name="connsiteX829" fmla="*/ 790760 w 12127677"/>
              <a:gd name="connsiteY829" fmla="*/ 229060 h 654456"/>
              <a:gd name="connsiteX830" fmla="*/ 798748 w 12127677"/>
              <a:gd name="connsiteY830" fmla="*/ 220879 h 654456"/>
              <a:gd name="connsiteX831" fmla="*/ 814723 w 12127677"/>
              <a:gd name="connsiteY831" fmla="*/ 220879 h 654456"/>
              <a:gd name="connsiteX832" fmla="*/ 814723 w 12127677"/>
              <a:gd name="connsiteY832" fmla="*/ 253602 h 654456"/>
              <a:gd name="connsiteX833" fmla="*/ 822710 w 12127677"/>
              <a:gd name="connsiteY833" fmla="*/ 253602 h 654456"/>
              <a:gd name="connsiteX834" fmla="*/ 822710 w 12127677"/>
              <a:gd name="connsiteY834" fmla="*/ 237241 h 654456"/>
              <a:gd name="connsiteX835" fmla="*/ 878623 w 12127677"/>
              <a:gd name="connsiteY835" fmla="*/ 237241 h 654456"/>
              <a:gd name="connsiteX836" fmla="*/ 878623 w 12127677"/>
              <a:gd name="connsiteY836" fmla="*/ 229060 h 654456"/>
              <a:gd name="connsiteX837" fmla="*/ 926548 w 12127677"/>
              <a:gd name="connsiteY837" fmla="*/ 229060 h 654456"/>
              <a:gd name="connsiteX838" fmla="*/ 926548 w 12127677"/>
              <a:gd name="connsiteY838" fmla="*/ 212698 h 654456"/>
              <a:gd name="connsiteX839" fmla="*/ 950510 w 12127677"/>
              <a:gd name="connsiteY839" fmla="*/ 212698 h 654456"/>
              <a:gd name="connsiteX840" fmla="*/ 950510 w 12127677"/>
              <a:gd name="connsiteY840" fmla="*/ 204518 h 654456"/>
              <a:gd name="connsiteX841" fmla="*/ 974473 w 12127677"/>
              <a:gd name="connsiteY841" fmla="*/ 204518 h 654456"/>
              <a:gd name="connsiteX842" fmla="*/ 974473 w 12127677"/>
              <a:gd name="connsiteY842" fmla="*/ 171795 h 654456"/>
              <a:gd name="connsiteX843" fmla="*/ 974473 w 12127677"/>
              <a:gd name="connsiteY843" fmla="*/ 147253 h 654456"/>
              <a:gd name="connsiteX844" fmla="*/ 990448 w 12127677"/>
              <a:gd name="connsiteY844" fmla="*/ 139072 h 654456"/>
              <a:gd name="connsiteX845" fmla="*/ 990448 w 12127677"/>
              <a:gd name="connsiteY845" fmla="*/ 196337 h 654456"/>
              <a:gd name="connsiteX846" fmla="*/ 1006423 w 12127677"/>
              <a:gd name="connsiteY846" fmla="*/ 204518 h 654456"/>
              <a:gd name="connsiteX847" fmla="*/ 1014410 w 12127677"/>
              <a:gd name="connsiteY847" fmla="*/ 212698 h 654456"/>
              <a:gd name="connsiteX848" fmla="*/ 1038373 w 12127677"/>
              <a:gd name="connsiteY848" fmla="*/ 212698 h 654456"/>
              <a:gd name="connsiteX849" fmla="*/ 1038373 w 12127677"/>
              <a:gd name="connsiteY849" fmla="*/ 319048 h 654456"/>
              <a:gd name="connsiteX850" fmla="*/ 1070323 w 12127677"/>
              <a:gd name="connsiteY850" fmla="*/ 319048 h 654456"/>
              <a:gd name="connsiteX851" fmla="*/ 1070323 w 12127677"/>
              <a:gd name="connsiteY851" fmla="*/ 335409 h 654456"/>
              <a:gd name="connsiteX852" fmla="*/ 1078310 w 12127677"/>
              <a:gd name="connsiteY852" fmla="*/ 335409 h 654456"/>
              <a:gd name="connsiteX853" fmla="*/ 1078310 w 12127677"/>
              <a:gd name="connsiteY853" fmla="*/ 310867 h 654456"/>
              <a:gd name="connsiteX854" fmla="*/ 1094285 w 12127677"/>
              <a:gd name="connsiteY854" fmla="*/ 310867 h 654456"/>
              <a:gd name="connsiteX855" fmla="*/ 1094285 w 12127677"/>
              <a:gd name="connsiteY855" fmla="*/ 278144 h 654456"/>
              <a:gd name="connsiteX856" fmla="*/ 1182147 w 12127677"/>
              <a:gd name="connsiteY856" fmla="*/ 278144 h 654456"/>
              <a:gd name="connsiteX857" fmla="*/ 1182147 w 12127677"/>
              <a:gd name="connsiteY857" fmla="*/ 310867 h 654456"/>
              <a:gd name="connsiteX858" fmla="*/ 1190135 w 12127677"/>
              <a:gd name="connsiteY858" fmla="*/ 310867 h 654456"/>
              <a:gd name="connsiteX859" fmla="*/ 1190135 w 12127677"/>
              <a:gd name="connsiteY859" fmla="*/ 319048 h 654456"/>
              <a:gd name="connsiteX860" fmla="*/ 1206110 w 12127677"/>
              <a:gd name="connsiteY860" fmla="*/ 319048 h 654456"/>
              <a:gd name="connsiteX861" fmla="*/ 1206110 w 12127677"/>
              <a:gd name="connsiteY861" fmla="*/ 40904 h 654456"/>
              <a:gd name="connsiteX862" fmla="*/ 1246047 w 12127677"/>
              <a:gd name="connsiteY862" fmla="*/ 40904 h 654456"/>
              <a:gd name="connsiteX863" fmla="*/ 1246047 w 12127677"/>
              <a:gd name="connsiteY863" fmla="*/ 0 h 65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</a:cxnLst>
            <a:rect l="l" t="t" r="r" b="b"/>
            <a:pathLst>
              <a:path w="12127677" h="654456">
                <a:moveTo>
                  <a:pt x="7888389" y="237241"/>
                </a:moveTo>
                <a:cubicBezTo>
                  <a:pt x="7888389" y="237241"/>
                  <a:pt x="7888389" y="237241"/>
                  <a:pt x="7896369" y="237241"/>
                </a:cubicBezTo>
                <a:cubicBezTo>
                  <a:pt x="7896369" y="237241"/>
                  <a:pt x="7896369" y="237241"/>
                  <a:pt x="7896369" y="245421"/>
                </a:cubicBezTo>
                <a:cubicBezTo>
                  <a:pt x="7896369" y="245421"/>
                  <a:pt x="7896369" y="245421"/>
                  <a:pt x="7888389" y="245421"/>
                </a:cubicBezTo>
                <a:cubicBezTo>
                  <a:pt x="7888389" y="245421"/>
                  <a:pt x="7888389" y="245421"/>
                  <a:pt x="7888389" y="237241"/>
                </a:cubicBezTo>
                <a:close/>
                <a:moveTo>
                  <a:pt x="4894781" y="237241"/>
                </a:moveTo>
                <a:cubicBezTo>
                  <a:pt x="4894781" y="237241"/>
                  <a:pt x="4894781" y="237241"/>
                  <a:pt x="4902771" y="237241"/>
                </a:cubicBezTo>
                <a:cubicBezTo>
                  <a:pt x="4902771" y="237241"/>
                  <a:pt x="4902771" y="237241"/>
                  <a:pt x="4902771" y="245421"/>
                </a:cubicBezTo>
                <a:cubicBezTo>
                  <a:pt x="4902771" y="245421"/>
                  <a:pt x="4902771" y="245421"/>
                  <a:pt x="4894781" y="245421"/>
                </a:cubicBezTo>
                <a:cubicBezTo>
                  <a:pt x="4894781" y="245421"/>
                  <a:pt x="4894781" y="245421"/>
                  <a:pt x="4894781" y="237241"/>
                </a:cubicBezTo>
                <a:close/>
                <a:moveTo>
                  <a:pt x="1685359" y="237241"/>
                </a:moveTo>
                <a:cubicBezTo>
                  <a:pt x="1685359" y="237241"/>
                  <a:pt x="1685359" y="237241"/>
                  <a:pt x="1693347" y="237241"/>
                </a:cubicBezTo>
                <a:cubicBezTo>
                  <a:pt x="1693347" y="237241"/>
                  <a:pt x="1693347" y="237241"/>
                  <a:pt x="1693347" y="245421"/>
                </a:cubicBezTo>
                <a:cubicBezTo>
                  <a:pt x="1693347" y="245421"/>
                  <a:pt x="1693347" y="245421"/>
                  <a:pt x="1685359" y="245421"/>
                </a:cubicBezTo>
                <a:cubicBezTo>
                  <a:pt x="1685359" y="245421"/>
                  <a:pt x="1685359" y="245421"/>
                  <a:pt x="1685359" y="237241"/>
                </a:cubicBezTo>
                <a:close/>
                <a:moveTo>
                  <a:pt x="10404308" y="204518"/>
                </a:moveTo>
                <a:cubicBezTo>
                  <a:pt x="10404308" y="204518"/>
                  <a:pt x="10412287" y="212698"/>
                  <a:pt x="10412287" y="212698"/>
                </a:cubicBezTo>
                <a:cubicBezTo>
                  <a:pt x="10420265" y="212698"/>
                  <a:pt x="10420265" y="220879"/>
                  <a:pt x="10420265" y="220879"/>
                </a:cubicBezTo>
                <a:cubicBezTo>
                  <a:pt x="10404308" y="220879"/>
                  <a:pt x="10404308" y="220879"/>
                  <a:pt x="10404308" y="220879"/>
                </a:cubicBezTo>
                <a:lnTo>
                  <a:pt x="10404308" y="218323"/>
                </a:lnTo>
                <a:cubicBezTo>
                  <a:pt x="10404308" y="204518"/>
                  <a:pt x="10404308" y="204518"/>
                  <a:pt x="10404308" y="204518"/>
                </a:cubicBezTo>
                <a:close/>
                <a:moveTo>
                  <a:pt x="4934724" y="204518"/>
                </a:moveTo>
                <a:cubicBezTo>
                  <a:pt x="4934724" y="204518"/>
                  <a:pt x="4934724" y="204518"/>
                  <a:pt x="4934724" y="218323"/>
                </a:cubicBezTo>
                <a:lnTo>
                  <a:pt x="4934724" y="220879"/>
                </a:lnTo>
                <a:cubicBezTo>
                  <a:pt x="4934724" y="220879"/>
                  <a:pt x="4934724" y="220879"/>
                  <a:pt x="4926736" y="220879"/>
                </a:cubicBezTo>
                <a:cubicBezTo>
                  <a:pt x="4926736" y="220879"/>
                  <a:pt x="4926736" y="212698"/>
                  <a:pt x="4926736" y="212698"/>
                </a:cubicBezTo>
                <a:cubicBezTo>
                  <a:pt x="4926736" y="212698"/>
                  <a:pt x="4934724" y="204518"/>
                  <a:pt x="4934724" y="204518"/>
                </a:cubicBezTo>
                <a:close/>
                <a:moveTo>
                  <a:pt x="1725297" y="204518"/>
                </a:moveTo>
                <a:cubicBezTo>
                  <a:pt x="1725297" y="204518"/>
                  <a:pt x="1725297" y="204518"/>
                  <a:pt x="1725297" y="218323"/>
                </a:cubicBezTo>
                <a:lnTo>
                  <a:pt x="1725297" y="220879"/>
                </a:lnTo>
                <a:cubicBezTo>
                  <a:pt x="1725297" y="220879"/>
                  <a:pt x="1725297" y="220879"/>
                  <a:pt x="1717309" y="220879"/>
                </a:cubicBezTo>
                <a:cubicBezTo>
                  <a:pt x="1717309" y="220879"/>
                  <a:pt x="1717309" y="212698"/>
                  <a:pt x="1717309" y="212698"/>
                </a:cubicBezTo>
                <a:cubicBezTo>
                  <a:pt x="1717309" y="212698"/>
                  <a:pt x="1725297" y="204518"/>
                  <a:pt x="1725297" y="204518"/>
                </a:cubicBezTo>
                <a:close/>
                <a:moveTo>
                  <a:pt x="8494863" y="139072"/>
                </a:moveTo>
                <a:cubicBezTo>
                  <a:pt x="8494863" y="139072"/>
                  <a:pt x="8494863" y="139072"/>
                  <a:pt x="8494863" y="146230"/>
                </a:cubicBezTo>
                <a:lnTo>
                  <a:pt x="8494863" y="155434"/>
                </a:lnTo>
                <a:cubicBezTo>
                  <a:pt x="8494863" y="155434"/>
                  <a:pt x="8494863" y="155434"/>
                  <a:pt x="8470923" y="171795"/>
                </a:cubicBezTo>
                <a:cubicBezTo>
                  <a:pt x="8470923" y="171795"/>
                  <a:pt x="8470923" y="155434"/>
                  <a:pt x="8470923" y="155434"/>
                </a:cubicBezTo>
                <a:cubicBezTo>
                  <a:pt x="8478903" y="155434"/>
                  <a:pt x="8494863" y="139072"/>
                  <a:pt x="8494863" y="139072"/>
                </a:cubicBezTo>
                <a:close/>
                <a:moveTo>
                  <a:pt x="1246047" y="0"/>
                </a:moveTo>
                <a:cubicBezTo>
                  <a:pt x="1246047" y="0"/>
                  <a:pt x="1246047" y="0"/>
                  <a:pt x="1357872" y="0"/>
                </a:cubicBezTo>
                <a:cubicBezTo>
                  <a:pt x="1357872" y="0"/>
                  <a:pt x="1357872" y="0"/>
                  <a:pt x="1357872" y="32723"/>
                </a:cubicBezTo>
                <a:cubicBezTo>
                  <a:pt x="1357872" y="32723"/>
                  <a:pt x="1357872" y="32723"/>
                  <a:pt x="1397810" y="32723"/>
                </a:cubicBezTo>
                <a:cubicBezTo>
                  <a:pt x="1397810" y="32723"/>
                  <a:pt x="1397810" y="32723"/>
                  <a:pt x="1397810" y="253602"/>
                </a:cubicBezTo>
                <a:cubicBezTo>
                  <a:pt x="1397810" y="253602"/>
                  <a:pt x="1397810" y="253602"/>
                  <a:pt x="1413785" y="253602"/>
                </a:cubicBezTo>
                <a:cubicBezTo>
                  <a:pt x="1413785" y="253602"/>
                  <a:pt x="1413785" y="253602"/>
                  <a:pt x="1413785" y="294505"/>
                </a:cubicBezTo>
                <a:cubicBezTo>
                  <a:pt x="1413785" y="294505"/>
                  <a:pt x="1413785" y="294505"/>
                  <a:pt x="1429760" y="294505"/>
                </a:cubicBezTo>
                <a:cubicBezTo>
                  <a:pt x="1429760" y="294505"/>
                  <a:pt x="1429760" y="425397"/>
                  <a:pt x="1429760" y="433577"/>
                </a:cubicBezTo>
                <a:cubicBezTo>
                  <a:pt x="1429760" y="449939"/>
                  <a:pt x="1445735" y="449939"/>
                  <a:pt x="1445735" y="449939"/>
                </a:cubicBezTo>
                <a:cubicBezTo>
                  <a:pt x="1445735" y="449939"/>
                  <a:pt x="1445735" y="449939"/>
                  <a:pt x="1445735" y="409035"/>
                </a:cubicBezTo>
                <a:cubicBezTo>
                  <a:pt x="1445735" y="409035"/>
                  <a:pt x="1445735" y="409035"/>
                  <a:pt x="1461710" y="409035"/>
                </a:cubicBezTo>
                <a:cubicBezTo>
                  <a:pt x="1461710" y="409035"/>
                  <a:pt x="1461710" y="409035"/>
                  <a:pt x="1461710" y="400855"/>
                </a:cubicBezTo>
                <a:cubicBezTo>
                  <a:pt x="1461710" y="400855"/>
                  <a:pt x="1461710" y="400855"/>
                  <a:pt x="1445735" y="400855"/>
                </a:cubicBezTo>
                <a:cubicBezTo>
                  <a:pt x="1445735" y="400855"/>
                  <a:pt x="1445735" y="400855"/>
                  <a:pt x="1445735" y="392674"/>
                </a:cubicBezTo>
                <a:cubicBezTo>
                  <a:pt x="1445735" y="392674"/>
                  <a:pt x="1445735" y="392674"/>
                  <a:pt x="1477684" y="392674"/>
                </a:cubicBezTo>
                <a:cubicBezTo>
                  <a:pt x="1477684" y="392674"/>
                  <a:pt x="1477684" y="392674"/>
                  <a:pt x="1477684" y="376312"/>
                </a:cubicBezTo>
                <a:cubicBezTo>
                  <a:pt x="1477684" y="376312"/>
                  <a:pt x="1477684" y="376312"/>
                  <a:pt x="1549572" y="376312"/>
                </a:cubicBezTo>
                <a:cubicBezTo>
                  <a:pt x="1549572" y="376312"/>
                  <a:pt x="1549572" y="376312"/>
                  <a:pt x="1549572" y="384493"/>
                </a:cubicBezTo>
                <a:cubicBezTo>
                  <a:pt x="1549572" y="384493"/>
                  <a:pt x="1549572" y="384493"/>
                  <a:pt x="1557560" y="384493"/>
                </a:cubicBezTo>
                <a:cubicBezTo>
                  <a:pt x="1557560" y="384493"/>
                  <a:pt x="1613472" y="384493"/>
                  <a:pt x="1637434" y="392674"/>
                </a:cubicBezTo>
                <a:cubicBezTo>
                  <a:pt x="1661397" y="400855"/>
                  <a:pt x="1661397" y="409035"/>
                  <a:pt x="1661397" y="409035"/>
                </a:cubicBezTo>
                <a:cubicBezTo>
                  <a:pt x="1661397" y="409035"/>
                  <a:pt x="1661397" y="409035"/>
                  <a:pt x="1661397" y="253602"/>
                </a:cubicBezTo>
                <a:cubicBezTo>
                  <a:pt x="1661397" y="253602"/>
                  <a:pt x="1661397" y="253602"/>
                  <a:pt x="1693347" y="253602"/>
                </a:cubicBezTo>
                <a:cubicBezTo>
                  <a:pt x="1693347" y="253602"/>
                  <a:pt x="1693347" y="253602"/>
                  <a:pt x="1693347" y="245421"/>
                </a:cubicBezTo>
                <a:cubicBezTo>
                  <a:pt x="1693347" y="245421"/>
                  <a:pt x="1693347" y="245421"/>
                  <a:pt x="1709322" y="245421"/>
                </a:cubicBezTo>
                <a:cubicBezTo>
                  <a:pt x="1709322" y="245421"/>
                  <a:pt x="1709322" y="245421"/>
                  <a:pt x="1709322" y="237241"/>
                </a:cubicBezTo>
                <a:cubicBezTo>
                  <a:pt x="1709322" y="237241"/>
                  <a:pt x="1709322" y="237241"/>
                  <a:pt x="1717309" y="237241"/>
                </a:cubicBezTo>
                <a:cubicBezTo>
                  <a:pt x="1717309" y="237241"/>
                  <a:pt x="1717309" y="237241"/>
                  <a:pt x="1717309" y="245421"/>
                </a:cubicBezTo>
                <a:cubicBezTo>
                  <a:pt x="1717309" y="245421"/>
                  <a:pt x="1717309" y="245421"/>
                  <a:pt x="1725297" y="245421"/>
                </a:cubicBezTo>
                <a:cubicBezTo>
                  <a:pt x="1725297" y="245421"/>
                  <a:pt x="1725297" y="245421"/>
                  <a:pt x="1725297" y="242354"/>
                </a:cubicBezTo>
                <a:lnTo>
                  <a:pt x="1725297" y="237241"/>
                </a:lnTo>
                <a:cubicBezTo>
                  <a:pt x="1725297" y="237241"/>
                  <a:pt x="1725297" y="237241"/>
                  <a:pt x="1741272" y="237241"/>
                </a:cubicBezTo>
                <a:cubicBezTo>
                  <a:pt x="1741272" y="237241"/>
                  <a:pt x="1741272" y="237241"/>
                  <a:pt x="1741272" y="253602"/>
                </a:cubicBezTo>
                <a:cubicBezTo>
                  <a:pt x="1741272" y="253602"/>
                  <a:pt x="1741272" y="253602"/>
                  <a:pt x="1821146" y="253602"/>
                </a:cubicBezTo>
                <a:cubicBezTo>
                  <a:pt x="1821146" y="253602"/>
                  <a:pt x="1821146" y="253602"/>
                  <a:pt x="1821146" y="449939"/>
                </a:cubicBezTo>
                <a:cubicBezTo>
                  <a:pt x="1821146" y="449939"/>
                  <a:pt x="1821146" y="449939"/>
                  <a:pt x="1909009" y="449939"/>
                </a:cubicBezTo>
                <a:cubicBezTo>
                  <a:pt x="1909009" y="449939"/>
                  <a:pt x="1909009" y="449939"/>
                  <a:pt x="1909009" y="458119"/>
                </a:cubicBezTo>
                <a:cubicBezTo>
                  <a:pt x="1909009" y="458119"/>
                  <a:pt x="1909009" y="458119"/>
                  <a:pt x="1948946" y="163614"/>
                </a:cubicBezTo>
                <a:cubicBezTo>
                  <a:pt x="1948946" y="163614"/>
                  <a:pt x="1948946" y="163614"/>
                  <a:pt x="1956934" y="163614"/>
                </a:cubicBezTo>
                <a:cubicBezTo>
                  <a:pt x="1956934" y="163614"/>
                  <a:pt x="1972909" y="32723"/>
                  <a:pt x="1972909" y="16362"/>
                </a:cubicBezTo>
                <a:cubicBezTo>
                  <a:pt x="1972909" y="8181"/>
                  <a:pt x="1980896" y="16362"/>
                  <a:pt x="1980896" y="16362"/>
                </a:cubicBezTo>
                <a:cubicBezTo>
                  <a:pt x="1980896" y="16362"/>
                  <a:pt x="1980896" y="16362"/>
                  <a:pt x="1996871" y="163614"/>
                </a:cubicBezTo>
                <a:cubicBezTo>
                  <a:pt x="1996871" y="163614"/>
                  <a:pt x="1996871" y="163614"/>
                  <a:pt x="2004859" y="163614"/>
                </a:cubicBezTo>
                <a:cubicBezTo>
                  <a:pt x="2004859" y="163614"/>
                  <a:pt x="2004859" y="163614"/>
                  <a:pt x="2012846" y="327228"/>
                </a:cubicBezTo>
                <a:cubicBezTo>
                  <a:pt x="2012846" y="327228"/>
                  <a:pt x="2020834" y="327228"/>
                  <a:pt x="2020834" y="327228"/>
                </a:cubicBezTo>
                <a:cubicBezTo>
                  <a:pt x="2028821" y="327228"/>
                  <a:pt x="2028821" y="335409"/>
                  <a:pt x="2028821" y="335409"/>
                </a:cubicBezTo>
                <a:cubicBezTo>
                  <a:pt x="2028821" y="335409"/>
                  <a:pt x="2028821" y="335409"/>
                  <a:pt x="2068759" y="335409"/>
                </a:cubicBezTo>
                <a:cubicBezTo>
                  <a:pt x="2068759" y="335409"/>
                  <a:pt x="2068759" y="335409"/>
                  <a:pt x="2068759" y="392674"/>
                </a:cubicBezTo>
                <a:cubicBezTo>
                  <a:pt x="2068759" y="392674"/>
                  <a:pt x="2068759" y="392674"/>
                  <a:pt x="2076746" y="392674"/>
                </a:cubicBezTo>
                <a:cubicBezTo>
                  <a:pt x="2076746" y="392674"/>
                  <a:pt x="2076746" y="392674"/>
                  <a:pt x="2076746" y="400855"/>
                </a:cubicBezTo>
                <a:cubicBezTo>
                  <a:pt x="2076746" y="400855"/>
                  <a:pt x="2076746" y="400855"/>
                  <a:pt x="2084734" y="400855"/>
                </a:cubicBezTo>
                <a:cubicBezTo>
                  <a:pt x="2084734" y="400855"/>
                  <a:pt x="2084734" y="400855"/>
                  <a:pt x="2084734" y="392674"/>
                </a:cubicBezTo>
                <a:cubicBezTo>
                  <a:pt x="2084734" y="392674"/>
                  <a:pt x="2084734" y="392674"/>
                  <a:pt x="2116684" y="392674"/>
                </a:cubicBezTo>
                <a:cubicBezTo>
                  <a:pt x="2116684" y="392674"/>
                  <a:pt x="2116684" y="392674"/>
                  <a:pt x="2116684" y="400855"/>
                </a:cubicBezTo>
                <a:cubicBezTo>
                  <a:pt x="2116684" y="400855"/>
                  <a:pt x="2116684" y="400855"/>
                  <a:pt x="2188571" y="400855"/>
                </a:cubicBezTo>
                <a:cubicBezTo>
                  <a:pt x="2188571" y="400855"/>
                  <a:pt x="2188571" y="343590"/>
                  <a:pt x="2188571" y="319048"/>
                </a:cubicBezTo>
                <a:cubicBezTo>
                  <a:pt x="2188571" y="286325"/>
                  <a:pt x="2204546" y="286325"/>
                  <a:pt x="2204546" y="286325"/>
                </a:cubicBezTo>
                <a:cubicBezTo>
                  <a:pt x="2204546" y="286325"/>
                  <a:pt x="2204546" y="286325"/>
                  <a:pt x="2212533" y="286325"/>
                </a:cubicBezTo>
                <a:cubicBezTo>
                  <a:pt x="2212533" y="286325"/>
                  <a:pt x="2212533" y="286325"/>
                  <a:pt x="2212533" y="278144"/>
                </a:cubicBezTo>
                <a:cubicBezTo>
                  <a:pt x="2212533" y="278144"/>
                  <a:pt x="2212533" y="278144"/>
                  <a:pt x="2228508" y="278144"/>
                </a:cubicBezTo>
                <a:cubicBezTo>
                  <a:pt x="2228508" y="278144"/>
                  <a:pt x="2228508" y="278144"/>
                  <a:pt x="2228508" y="286325"/>
                </a:cubicBezTo>
                <a:cubicBezTo>
                  <a:pt x="2228508" y="286325"/>
                  <a:pt x="2228508" y="286325"/>
                  <a:pt x="2236496" y="286325"/>
                </a:cubicBezTo>
                <a:cubicBezTo>
                  <a:pt x="2236496" y="286325"/>
                  <a:pt x="2236496" y="286325"/>
                  <a:pt x="2236496" y="278144"/>
                </a:cubicBezTo>
                <a:cubicBezTo>
                  <a:pt x="2236496" y="278144"/>
                  <a:pt x="2236496" y="278144"/>
                  <a:pt x="2244483" y="278144"/>
                </a:cubicBezTo>
                <a:cubicBezTo>
                  <a:pt x="2244483" y="278144"/>
                  <a:pt x="2244483" y="245421"/>
                  <a:pt x="2244483" y="237241"/>
                </a:cubicBezTo>
                <a:cubicBezTo>
                  <a:pt x="2244483" y="229060"/>
                  <a:pt x="2244483" y="229060"/>
                  <a:pt x="2252471" y="220879"/>
                </a:cubicBezTo>
                <a:cubicBezTo>
                  <a:pt x="2260458" y="220879"/>
                  <a:pt x="2276433" y="204518"/>
                  <a:pt x="2276433" y="204518"/>
                </a:cubicBezTo>
                <a:cubicBezTo>
                  <a:pt x="2276433" y="204518"/>
                  <a:pt x="2276433" y="204518"/>
                  <a:pt x="2276433" y="196337"/>
                </a:cubicBezTo>
                <a:cubicBezTo>
                  <a:pt x="2276433" y="196337"/>
                  <a:pt x="2276433" y="196337"/>
                  <a:pt x="2284421" y="196337"/>
                </a:cubicBezTo>
                <a:cubicBezTo>
                  <a:pt x="2284421" y="196337"/>
                  <a:pt x="2284421" y="196337"/>
                  <a:pt x="2284421" y="155434"/>
                </a:cubicBezTo>
                <a:cubicBezTo>
                  <a:pt x="2284421" y="155434"/>
                  <a:pt x="2284421" y="155434"/>
                  <a:pt x="2268446" y="171795"/>
                </a:cubicBezTo>
                <a:cubicBezTo>
                  <a:pt x="2268446" y="171795"/>
                  <a:pt x="2268446" y="155434"/>
                  <a:pt x="2268446" y="155434"/>
                </a:cubicBezTo>
                <a:cubicBezTo>
                  <a:pt x="2268446" y="155434"/>
                  <a:pt x="2292408" y="139072"/>
                  <a:pt x="2292408" y="139072"/>
                </a:cubicBezTo>
                <a:cubicBezTo>
                  <a:pt x="2292408" y="139072"/>
                  <a:pt x="2292408" y="139072"/>
                  <a:pt x="2292408" y="196337"/>
                </a:cubicBezTo>
                <a:cubicBezTo>
                  <a:pt x="2292408" y="196337"/>
                  <a:pt x="2292408" y="196337"/>
                  <a:pt x="2300396" y="196337"/>
                </a:cubicBezTo>
                <a:cubicBezTo>
                  <a:pt x="2300396" y="196337"/>
                  <a:pt x="2300396" y="196337"/>
                  <a:pt x="2300396" y="204518"/>
                </a:cubicBezTo>
                <a:cubicBezTo>
                  <a:pt x="2300396" y="204518"/>
                  <a:pt x="2300396" y="204518"/>
                  <a:pt x="2316371" y="220879"/>
                </a:cubicBezTo>
                <a:cubicBezTo>
                  <a:pt x="2316371" y="220879"/>
                  <a:pt x="2316371" y="220879"/>
                  <a:pt x="2324358" y="220879"/>
                </a:cubicBezTo>
                <a:cubicBezTo>
                  <a:pt x="2324358" y="220879"/>
                  <a:pt x="2324358" y="220879"/>
                  <a:pt x="2324358" y="229060"/>
                </a:cubicBezTo>
                <a:cubicBezTo>
                  <a:pt x="2324358" y="229060"/>
                  <a:pt x="2324358" y="229060"/>
                  <a:pt x="2332346" y="229060"/>
                </a:cubicBezTo>
                <a:cubicBezTo>
                  <a:pt x="2332346" y="229060"/>
                  <a:pt x="2332346" y="229060"/>
                  <a:pt x="2332346" y="286325"/>
                </a:cubicBezTo>
                <a:cubicBezTo>
                  <a:pt x="2332346" y="286325"/>
                  <a:pt x="2340333" y="286325"/>
                  <a:pt x="2340333" y="286325"/>
                </a:cubicBezTo>
                <a:cubicBezTo>
                  <a:pt x="2348321" y="294505"/>
                  <a:pt x="2348321" y="310867"/>
                  <a:pt x="2348321" y="310867"/>
                </a:cubicBezTo>
                <a:cubicBezTo>
                  <a:pt x="2348321" y="310867"/>
                  <a:pt x="2348321" y="310867"/>
                  <a:pt x="2348321" y="359951"/>
                </a:cubicBezTo>
                <a:cubicBezTo>
                  <a:pt x="2348321" y="359951"/>
                  <a:pt x="2348321" y="359951"/>
                  <a:pt x="2364295" y="359951"/>
                </a:cubicBezTo>
                <a:cubicBezTo>
                  <a:pt x="2364295" y="359951"/>
                  <a:pt x="2364295" y="359951"/>
                  <a:pt x="2364295" y="343590"/>
                </a:cubicBezTo>
                <a:cubicBezTo>
                  <a:pt x="2364295" y="343590"/>
                  <a:pt x="2364295" y="343590"/>
                  <a:pt x="2372283" y="343590"/>
                </a:cubicBezTo>
                <a:cubicBezTo>
                  <a:pt x="2372283" y="343590"/>
                  <a:pt x="2380270" y="335409"/>
                  <a:pt x="2388258" y="335409"/>
                </a:cubicBezTo>
                <a:cubicBezTo>
                  <a:pt x="2396245" y="327228"/>
                  <a:pt x="2412220" y="335409"/>
                  <a:pt x="2412220" y="335409"/>
                </a:cubicBezTo>
                <a:cubicBezTo>
                  <a:pt x="2412220" y="335409"/>
                  <a:pt x="2420208" y="335409"/>
                  <a:pt x="2428195" y="335409"/>
                </a:cubicBezTo>
                <a:cubicBezTo>
                  <a:pt x="2444170" y="335409"/>
                  <a:pt x="2452158" y="343590"/>
                  <a:pt x="2452158" y="343590"/>
                </a:cubicBezTo>
                <a:cubicBezTo>
                  <a:pt x="2452158" y="343590"/>
                  <a:pt x="2452158" y="343590"/>
                  <a:pt x="2460146" y="343590"/>
                </a:cubicBezTo>
                <a:cubicBezTo>
                  <a:pt x="2460146" y="343590"/>
                  <a:pt x="2460146" y="343590"/>
                  <a:pt x="2460146" y="220879"/>
                </a:cubicBezTo>
                <a:cubicBezTo>
                  <a:pt x="2460146" y="220879"/>
                  <a:pt x="2460146" y="220879"/>
                  <a:pt x="2484108" y="220879"/>
                </a:cubicBezTo>
                <a:cubicBezTo>
                  <a:pt x="2484108" y="220879"/>
                  <a:pt x="2484108" y="212698"/>
                  <a:pt x="2492095" y="204518"/>
                </a:cubicBezTo>
                <a:cubicBezTo>
                  <a:pt x="2500083" y="196337"/>
                  <a:pt x="2500083" y="155434"/>
                  <a:pt x="2500083" y="155434"/>
                </a:cubicBezTo>
                <a:cubicBezTo>
                  <a:pt x="2500083" y="155434"/>
                  <a:pt x="2500083" y="179976"/>
                  <a:pt x="2500083" y="196337"/>
                </a:cubicBezTo>
                <a:cubicBezTo>
                  <a:pt x="2500083" y="212698"/>
                  <a:pt x="2516058" y="220879"/>
                  <a:pt x="2516058" y="220879"/>
                </a:cubicBezTo>
                <a:cubicBezTo>
                  <a:pt x="2516058" y="220879"/>
                  <a:pt x="2516058" y="220879"/>
                  <a:pt x="2516058" y="204518"/>
                </a:cubicBezTo>
                <a:cubicBezTo>
                  <a:pt x="2516058" y="204518"/>
                  <a:pt x="2516058" y="204518"/>
                  <a:pt x="2595933" y="204518"/>
                </a:cubicBezTo>
                <a:cubicBezTo>
                  <a:pt x="2595933" y="204518"/>
                  <a:pt x="2595933" y="204518"/>
                  <a:pt x="2595933" y="294505"/>
                </a:cubicBezTo>
                <a:cubicBezTo>
                  <a:pt x="2595933" y="294505"/>
                  <a:pt x="2595933" y="294505"/>
                  <a:pt x="2667820" y="294505"/>
                </a:cubicBezTo>
                <a:cubicBezTo>
                  <a:pt x="2667820" y="294505"/>
                  <a:pt x="2667820" y="294505"/>
                  <a:pt x="2667820" y="310867"/>
                </a:cubicBezTo>
                <a:cubicBezTo>
                  <a:pt x="2667820" y="310867"/>
                  <a:pt x="2667820" y="310867"/>
                  <a:pt x="2699770" y="294505"/>
                </a:cubicBezTo>
                <a:cubicBezTo>
                  <a:pt x="2699770" y="294505"/>
                  <a:pt x="2699770" y="294505"/>
                  <a:pt x="2715745" y="310867"/>
                </a:cubicBezTo>
                <a:cubicBezTo>
                  <a:pt x="2715745" y="310867"/>
                  <a:pt x="2715745" y="310867"/>
                  <a:pt x="2715745" y="376312"/>
                </a:cubicBezTo>
                <a:cubicBezTo>
                  <a:pt x="2715745" y="376312"/>
                  <a:pt x="2715745" y="376312"/>
                  <a:pt x="2763670" y="327228"/>
                </a:cubicBezTo>
                <a:cubicBezTo>
                  <a:pt x="2763670" y="327228"/>
                  <a:pt x="2763670" y="327228"/>
                  <a:pt x="2763670" y="286325"/>
                </a:cubicBezTo>
                <a:cubicBezTo>
                  <a:pt x="2763670" y="286325"/>
                  <a:pt x="2763670" y="286325"/>
                  <a:pt x="2811595" y="286325"/>
                </a:cubicBezTo>
                <a:cubicBezTo>
                  <a:pt x="2811595" y="286325"/>
                  <a:pt x="2811595" y="286325"/>
                  <a:pt x="2811595" y="245421"/>
                </a:cubicBezTo>
                <a:cubicBezTo>
                  <a:pt x="2811595" y="245421"/>
                  <a:pt x="2811595" y="245421"/>
                  <a:pt x="2827570" y="245421"/>
                </a:cubicBezTo>
                <a:cubicBezTo>
                  <a:pt x="2827570" y="245421"/>
                  <a:pt x="2827570" y="245421"/>
                  <a:pt x="2827570" y="229060"/>
                </a:cubicBezTo>
                <a:cubicBezTo>
                  <a:pt x="2827570" y="229060"/>
                  <a:pt x="2827570" y="229060"/>
                  <a:pt x="2939395" y="229060"/>
                </a:cubicBezTo>
                <a:cubicBezTo>
                  <a:pt x="2939395" y="229060"/>
                  <a:pt x="2939395" y="229060"/>
                  <a:pt x="2939395" y="253602"/>
                </a:cubicBezTo>
                <a:cubicBezTo>
                  <a:pt x="2939395" y="253602"/>
                  <a:pt x="2939395" y="253602"/>
                  <a:pt x="2955370" y="253602"/>
                </a:cubicBezTo>
                <a:cubicBezTo>
                  <a:pt x="2955370" y="253602"/>
                  <a:pt x="2955370" y="253602"/>
                  <a:pt x="2955370" y="261783"/>
                </a:cubicBezTo>
                <a:cubicBezTo>
                  <a:pt x="2955370" y="261783"/>
                  <a:pt x="2955370" y="261783"/>
                  <a:pt x="2962359" y="261783"/>
                </a:cubicBezTo>
                <a:lnTo>
                  <a:pt x="2985535" y="261783"/>
                </a:lnTo>
                <a:lnTo>
                  <a:pt x="2985535" y="256286"/>
                </a:lnTo>
                <a:cubicBezTo>
                  <a:pt x="2985535" y="249256"/>
                  <a:pt x="2985535" y="245421"/>
                  <a:pt x="2985535" y="245421"/>
                </a:cubicBezTo>
                <a:cubicBezTo>
                  <a:pt x="2985535" y="245421"/>
                  <a:pt x="2985535" y="245421"/>
                  <a:pt x="3113350" y="245421"/>
                </a:cubicBezTo>
                <a:cubicBezTo>
                  <a:pt x="3113350" y="245421"/>
                  <a:pt x="3113350" y="245421"/>
                  <a:pt x="3113350" y="384493"/>
                </a:cubicBezTo>
                <a:cubicBezTo>
                  <a:pt x="3113350" y="384493"/>
                  <a:pt x="3113350" y="384493"/>
                  <a:pt x="3129327" y="384493"/>
                </a:cubicBezTo>
                <a:cubicBezTo>
                  <a:pt x="3129327" y="384493"/>
                  <a:pt x="3129327" y="384493"/>
                  <a:pt x="3129327" y="392674"/>
                </a:cubicBezTo>
                <a:cubicBezTo>
                  <a:pt x="3129327" y="392674"/>
                  <a:pt x="3129327" y="392674"/>
                  <a:pt x="3145304" y="392674"/>
                </a:cubicBezTo>
                <a:cubicBezTo>
                  <a:pt x="3145304" y="392674"/>
                  <a:pt x="3145304" y="392674"/>
                  <a:pt x="3145304" y="376312"/>
                </a:cubicBezTo>
                <a:cubicBezTo>
                  <a:pt x="3145304" y="376312"/>
                  <a:pt x="3145304" y="376312"/>
                  <a:pt x="3161281" y="376312"/>
                </a:cubicBezTo>
                <a:cubicBezTo>
                  <a:pt x="3161281" y="376312"/>
                  <a:pt x="3161281" y="376312"/>
                  <a:pt x="3161281" y="368132"/>
                </a:cubicBezTo>
                <a:cubicBezTo>
                  <a:pt x="3161281" y="368132"/>
                  <a:pt x="3161281" y="368132"/>
                  <a:pt x="3185246" y="368132"/>
                </a:cubicBezTo>
                <a:cubicBezTo>
                  <a:pt x="3185246" y="368132"/>
                  <a:pt x="3185246" y="368132"/>
                  <a:pt x="3185246" y="245421"/>
                </a:cubicBezTo>
                <a:cubicBezTo>
                  <a:pt x="3185246" y="245421"/>
                  <a:pt x="3185246" y="245421"/>
                  <a:pt x="3193235" y="245421"/>
                </a:cubicBezTo>
                <a:cubicBezTo>
                  <a:pt x="3193235" y="245421"/>
                  <a:pt x="3193235" y="237241"/>
                  <a:pt x="3193235" y="229060"/>
                </a:cubicBezTo>
                <a:cubicBezTo>
                  <a:pt x="3193235" y="220879"/>
                  <a:pt x="3209212" y="220879"/>
                  <a:pt x="3209212" y="220879"/>
                </a:cubicBezTo>
                <a:cubicBezTo>
                  <a:pt x="3209212" y="220879"/>
                  <a:pt x="3209212" y="220879"/>
                  <a:pt x="3209212" y="130891"/>
                </a:cubicBezTo>
                <a:cubicBezTo>
                  <a:pt x="3209212" y="130891"/>
                  <a:pt x="3209212" y="130891"/>
                  <a:pt x="3217200" y="130891"/>
                </a:cubicBezTo>
                <a:cubicBezTo>
                  <a:pt x="3217200" y="130891"/>
                  <a:pt x="3217200" y="130891"/>
                  <a:pt x="3217200" y="106349"/>
                </a:cubicBezTo>
                <a:cubicBezTo>
                  <a:pt x="3217200" y="106349"/>
                  <a:pt x="3217200" y="106349"/>
                  <a:pt x="3225189" y="106349"/>
                </a:cubicBezTo>
                <a:cubicBezTo>
                  <a:pt x="3225189" y="106349"/>
                  <a:pt x="3225189" y="106349"/>
                  <a:pt x="3233178" y="98169"/>
                </a:cubicBezTo>
                <a:cubicBezTo>
                  <a:pt x="3233178" y="98169"/>
                  <a:pt x="3233178" y="98169"/>
                  <a:pt x="3265131" y="98169"/>
                </a:cubicBezTo>
                <a:cubicBezTo>
                  <a:pt x="3265131" y="98169"/>
                  <a:pt x="3265131" y="98169"/>
                  <a:pt x="3265131" y="106349"/>
                </a:cubicBezTo>
                <a:cubicBezTo>
                  <a:pt x="3265131" y="106349"/>
                  <a:pt x="3265131" y="106349"/>
                  <a:pt x="3273120" y="106349"/>
                </a:cubicBezTo>
                <a:cubicBezTo>
                  <a:pt x="3273120" y="106349"/>
                  <a:pt x="3273120" y="106349"/>
                  <a:pt x="3273120" y="122711"/>
                </a:cubicBezTo>
                <a:cubicBezTo>
                  <a:pt x="3273120" y="122711"/>
                  <a:pt x="3273120" y="122711"/>
                  <a:pt x="3337028" y="122711"/>
                </a:cubicBezTo>
                <a:cubicBezTo>
                  <a:pt x="3337028" y="122711"/>
                  <a:pt x="3337028" y="122711"/>
                  <a:pt x="3337028" y="106349"/>
                </a:cubicBezTo>
                <a:cubicBezTo>
                  <a:pt x="3337028" y="106349"/>
                  <a:pt x="3337028" y="106349"/>
                  <a:pt x="3345016" y="106349"/>
                </a:cubicBezTo>
                <a:cubicBezTo>
                  <a:pt x="3345016" y="106349"/>
                  <a:pt x="3345016" y="106349"/>
                  <a:pt x="3345016" y="98169"/>
                </a:cubicBezTo>
                <a:cubicBezTo>
                  <a:pt x="3345016" y="98169"/>
                  <a:pt x="3345016" y="98169"/>
                  <a:pt x="3376970" y="98169"/>
                </a:cubicBezTo>
                <a:cubicBezTo>
                  <a:pt x="3376970" y="98169"/>
                  <a:pt x="3376970" y="98169"/>
                  <a:pt x="3376970" y="106349"/>
                </a:cubicBezTo>
                <a:cubicBezTo>
                  <a:pt x="3376970" y="106349"/>
                  <a:pt x="3376970" y="106349"/>
                  <a:pt x="3400935" y="106349"/>
                </a:cubicBezTo>
                <a:cubicBezTo>
                  <a:pt x="3400935" y="106349"/>
                  <a:pt x="3400935" y="106349"/>
                  <a:pt x="3400935" y="122711"/>
                </a:cubicBezTo>
                <a:cubicBezTo>
                  <a:pt x="3400935" y="122711"/>
                  <a:pt x="3400935" y="122711"/>
                  <a:pt x="3408924" y="122711"/>
                </a:cubicBezTo>
                <a:cubicBezTo>
                  <a:pt x="3408924" y="122711"/>
                  <a:pt x="3408924" y="122711"/>
                  <a:pt x="3408924" y="130891"/>
                </a:cubicBezTo>
                <a:cubicBezTo>
                  <a:pt x="3408924" y="130891"/>
                  <a:pt x="3400935" y="139072"/>
                  <a:pt x="3400935" y="147253"/>
                </a:cubicBezTo>
                <a:cubicBezTo>
                  <a:pt x="3392947" y="147253"/>
                  <a:pt x="3408924" y="155434"/>
                  <a:pt x="3408924" y="155434"/>
                </a:cubicBezTo>
                <a:cubicBezTo>
                  <a:pt x="3408924" y="155434"/>
                  <a:pt x="3408924" y="155434"/>
                  <a:pt x="3408924" y="212698"/>
                </a:cubicBezTo>
                <a:cubicBezTo>
                  <a:pt x="3408924" y="212698"/>
                  <a:pt x="3408924" y="212698"/>
                  <a:pt x="3432890" y="212698"/>
                </a:cubicBezTo>
                <a:cubicBezTo>
                  <a:pt x="3432890" y="212698"/>
                  <a:pt x="3432890" y="212698"/>
                  <a:pt x="3432890" y="269963"/>
                </a:cubicBezTo>
                <a:cubicBezTo>
                  <a:pt x="3432890" y="269963"/>
                  <a:pt x="3432890" y="269963"/>
                  <a:pt x="3440878" y="269963"/>
                </a:cubicBezTo>
                <a:cubicBezTo>
                  <a:pt x="3440878" y="269963"/>
                  <a:pt x="3440878" y="269963"/>
                  <a:pt x="3440878" y="261783"/>
                </a:cubicBezTo>
                <a:cubicBezTo>
                  <a:pt x="3440878" y="261783"/>
                  <a:pt x="3440878" y="261783"/>
                  <a:pt x="3488809" y="261783"/>
                </a:cubicBezTo>
                <a:cubicBezTo>
                  <a:pt x="3488809" y="261783"/>
                  <a:pt x="3488809" y="261783"/>
                  <a:pt x="3488809" y="196337"/>
                </a:cubicBezTo>
                <a:cubicBezTo>
                  <a:pt x="3488809" y="196337"/>
                  <a:pt x="3488809" y="196337"/>
                  <a:pt x="3584671" y="196337"/>
                </a:cubicBezTo>
                <a:cubicBezTo>
                  <a:pt x="3584671" y="196337"/>
                  <a:pt x="3592659" y="179976"/>
                  <a:pt x="3600648" y="179976"/>
                </a:cubicBezTo>
                <a:cubicBezTo>
                  <a:pt x="3608636" y="179976"/>
                  <a:pt x="3608636" y="196337"/>
                  <a:pt x="3608636" y="196337"/>
                </a:cubicBezTo>
                <a:cubicBezTo>
                  <a:pt x="3608636" y="196337"/>
                  <a:pt x="3608636" y="196337"/>
                  <a:pt x="3624613" y="196337"/>
                </a:cubicBezTo>
                <a:cubicBezTo>
                  <a:pt x="3624613" y="196337"/>
                  <a:pt x="3624613" y="196337"/>
                  <a:pt x="3624613" y="204518"/>
                </a:cubicBezTo>
                <a:cubicBezTo>
                  <a:pt x="3624613" y="204518"/>
                  <a:pt x="3624613" y="204518"/>
                  <a:pt x="3752428" y="204518"/>
                </a:cubicBezTo>
                <a:cubicBezTo>
                  <a:pt x="3752428" y="204518"/>
                  <a:pt x="3752428" y="204518"/>
                  <a:pt x="3752428" y="212698"/>
                </a:cubicBezTo>
                <a:cubicBezTo>
                  <a:pt x="3752428" y="212698"/>
                  <a:pt x="3752428" y="212698"/>
                  <a:pt x="3752428" y="261783"/>
                </a:cubicBezTo>
                <a:cubicBezTo>
                  <a:pt x="3752428" y="261783"/>
                  <a:pt x="3752428" y="261783"/>
                  <a:pt x="3792371" y="261783"/>
                </a:cubicBezTo>
                <a:cubicBezTo>
                  <a:pt x="3792371" y="261783"/>
                  <a:pt x="3792371" y="261783"/>
                  <a:pt x="3792371" y="253602"/>
                </a:cubicBezTo>
                <a:cubicBezTo>
                  <a:pt x="3792371" y="253602"/>
                  <a:pt x="3792371" y="253602"/>
                  <a:pt x="3824325" y="253602"/>
                </a:cubicBezTo>
                <a:cubicBezTo>
                  <a:pt x="3824325" y="253602"/>
                  <a:pt x="3824325" y="253602"/>
                  <a:pt x="3824325" y="237241"/>
                </a:cubicBezTo>
                <a:cubicBezTo>
                  <a:pt x="3824325" y="237241"/>
                  <a:pt x="3824325" y="237241"/>
                  <a:pt x="3832313" y="237241"/>
                </a:cubicBezTo>
                <a:cubicBezTo>
                  <a:pt x="3832313" y="237241"/>
                  <a:pt x="3832313" y="237241"/>
                  <a:pt x="3832313" y="253602"/>
                </a:cubicBezTo>
                <a:cubicBezTo>
                  <a:pt x="3832313" y="253602"/>
                  <a:pt x="3832313" y="253602"/>
                  <a:pt x="3872256" y="253602"/>
                </a:cubicBezTo>
                <a:cubicBezTo>
                  <a:pt x="3872256" y="253602"/>
                  <a:pt x="3872256" y="253602"/>
                  <a:pt x="3872256" y="245421"/>
                </a:cubicBezTo>
                <a:cubicBezTo>
                  <a:pt x="3872256" y="245421"/>
                  <a:pt x="3872256" y="245421"/>
                  <a:pt x="3880245" y="245421"/>
                </a:cubicBezTo>
                <a:cubicBezTo>
                  <a:pt x="3880245" y="245421"/>
                  <a:pt x="3880245" y="245421"/>
                  <a:pt x="3880245" y="229060"/>
                </a:cubicBezTo>
                <a:cubicBezTo>
                  <a:pt x="3880245" y="229060"/>
                  <a:pt x="3880245" y="229060"/>
                  <a:pt x="4000072" y="229060"/>
                </a:cubicBezTo>
                <a:cubicBezTo>
                  <a:pt x="4000072" y="229060"/>
                  <a:pt x="4000072" y="229060"/>
                  <a:pt x="4008060" y="220879"/>
                </a:cubicBezTo>
                <a:cubicBezTo>
                  <a:pt x="4008060" y="220879"/>
                  <a:pt x="4008060" y="220879"/>
                  <a:pt x="4024037" y="220879"/>
                </a:cubicBezTo>
                <a:cubicBezTo>
                  <a:pt x="4032026" y="220879"/>
                  <a:pt x="4024037" y="253602"/>
                  <a:pt x="4024037" y="253602"/>
                </a:cubicBezTo>
                <a:cubicBezTo>
                  <a:pt x="4024037" y="253602"/>
                  <a:pt x="4024037" y="253602"/>
                  <a:pt x="4032026" y="253602"/>
                </a:cubicBezTo>
                <a:cubicBezTo>
                  <a:pt x="4032026" y="253602"/>
                  <a:pt x="4032026" y="253602"/>
                  <a:pt x="4032026" y="237241"/>
                </a:cubicBezTo>
                <a:cubicBezTo>
                  <a:pt x="4032026" y="237241"/>
                  <a:pt x="4032026" y="237241"/>
                  <a:pt x="4087945" y="237241"/>
                </a:cubicBezTo>
                <a:cubicBezTo>
                  <a:pt x="4087945" y="237241"/>
                  <a:pt x="4087945" y="237241"/>
                  <a:pt x="4087945" y="229060"/>
                </a:cubicBezTo>
                <a:cubicBezTo>
                  <a:pt x="4087945" y="229060"/>
                  <a:pt x="4087945" y="229060"/>
                  <a:pt x="4135876" y="229060"/>
                </a:cubicBezTo>
                <a:cubicBezTo>
                  <a:pt x="4135876" y="229060"/>
                  <a:pt x="4135876" y="229060"/>
                  <a:pt x="4135876" y="212698"/>
                </a:cubicBezTo>
                <a:cubicBezTo>
                  <a:pt x="4135876" y="212698"/>
                  <a:pt x="4135876" y="212698"/>
                  <a:pt x="4159841" y="212698"/>
                </a:cubicBezTo>
                <a:cubicBezTo>
                  <a:pt x="4159841" y="212698"/>
                  <a:pt x="4159841" y="212698"/>
                  <a:pt x="4159841" y="204518"/>
                </a:cubicBezTo>
                <a:cubicBezTo>
                  <a:pt x="4159841" y="204518"/>
                  <a:pt x="4159841" y="204518"/>
                  <a:pt x="4183807" y="204518"/>
                </a:cubicBezTo>
                <a:cubicBezTo>
                  <a:pt x="4183807" y="204518"/>
                  <a:pt x="4183807" y="204518"/>
                  <a:pt x="4183807" y="171795"/>
                </a:cubicBezTo>
                <a:cubicBezTo>
                  <a:pt x="4183807" y="171795"/>
                  <a:pt x="4183807" y="171795"/>
                  <a:pt x="4183807" y="147253"/>
                </a:cubicBezTo>
                <a:cubicBezTo>
                  <a:pt x="4183807" y="147253"/>
                  <a:pt x="4183807" y="147253"/>
                  <a:pt x="4199783" y="139072"/>
                </a:cubicBezTo>
                <a:cubicBezTo>
                  <a:pt x="4199783" y="139072"/>
                  <a:pt x="4199783" y="139072"/>
                  <a:pt x="4199783" y="196337"/>
                </a:cubicBezTo>
                <a:cubicBezTo>
                  <a:pt x="4199783" y="196337"/>
                  <a:pt x="4199783" y="204518"/>
                  <a:pt x="4215760" y="204518"/>
                </a:cubicBezTo>
                <a:cubicBezTo>
                  <a:pt x="4223749" y="204518"/>
                  <a:pt x="4223749" y="212698"/>
                  <a:pt x="4223749" y="212698"/>
                </a:cubicBezTo>
                <a:cubicBezTo>
                  <a:pt x="4223749" y="212698"/>
                  <a:pt x="4223749" y="212698"/>
                  <a:pt x="4247714" y="212698"/>
                </a:cubicBezTo>
                <a:cubicBezTo>
                  <a:pt x="4247714" y="212698"/>
                  <a:pt x="4247714" y="212698"/>
                  <a:pt x="4247714" y="319048"/>
                </a:cubicBezTo>
                <a:cubicBezTo>
                  <a:pt x="4247714" y="319048"/>
                  <a:pt x="4247714" y="319048"/>
                  <a:pt x="4279668" y="319048"/>
                </a:cubicBezTo>
                <a:cubicBezTo>
                  <a:pt x="4279668" y="319048"/>
                  <a:pt x="4279668" y="319048"/>
                  <a:pt x="4279668" y="335409"/>
                </a:cubicBezTo>
                <a:cubicBezTo>
                  <a:pt x="4279668" y="335409"/>
                  <a:pt x="4279668" y="335409"/>
                  <a:pt x="4287657" y="335409"/>
                </a:cubicBezTo>
                <a:cubicBezTo>
                  <a:pt x="4287657" y="335409"/>
                  <a:pt x="4287657" y="335409"/>
                  <a:pt x="4287657" y="310867"/>
                </a:cubicBezTo>
                <a:cubicBezTo>
                  <a:pt x="4287657" y="310867"/>
                  <a:pt x="4287657" y="310867"/>
                  <a:pt x="4303634" y="310867"/>
                </a:cubicBezTo>
                <a:cubicBezTo>
                  <a:pt x="4303634" y="310867"/>
                  <a:pt x="4303634" y="310867"/>
                  <a:pt x="4303634" y="278144"/>
                </a:cubicBezTo>
                <a:cubicBezTo>
                  <a:pt x="4303634" y="278144"/>
                  <a:pt x="4303634" y="278144"/>
                  <a:pt x="4391507" y="278144"/>
                </a:cubicBezTo>
                <a:cubicBezTo>
                  <a:pt x="4391507" y="278144"/>
                  <a:pt x="4391507" y="278144"/>
                  <a:pt x="4391507" y="310867"/>
                </a:cubicBezTo>
                <a:cubicBezTo>
                  <a:pt x="4391507" y="310867"/>
                  <a:pt x="4391507" y="310867"/>
                  <a:pt x="4399496" y="310867"/>
                </a:cubicBezTo>
                <a:cubicBezTo>
                  <a:pt x="4399496" y="310867"/>
                  <a:pt x="4399496" y="310867"/>
                  <a:pt x="4399496" y="319048"/>
                </a:cubicBezTo>
                <a:cubicBezTo>
                  <a:pt x="4399496" y="319048"/>
                  <a:pt x="4399496" y="319048"/>
                  <a:pt x="4415473" y="319048"/>
                </a:cubicBezTo>
                <a:cubicBezTo>
                  <a:pt x="4415473" y="319048"/>
                  <a:pt x="4415473" y="319048"/>
                  <a:pt x="4415473" y="40904"/>
                </a:cubicBezTo>
                <a:cubicBezTo>
                  <a:pt x="4415473" y="40904"/>
                  <a:pt x="4415473" y="40904"/>
                  <a:pt x="4455415" y="40904"/>
                </a:cubicBezTo>
                <a:cubicBezTo>
                  <a:pt x="4455415" y="40904"/>
                  <a:pt x="4455415" y="40904"/>
                  <a:pt x="4455415" y="0"/>
                </a:cubicBezTo>
                <a:cubicBezTo>
                  <a:pt x="4455415" y="0"/>
                  <a:pt x="4455415" y="0"/>
                  <a:pt x="4567254" y="0"/>
                </a:cubicBezTo>
                <a:cubicBezTo>
                  <a:pt x="4567254" y="0"/>
                  <a:pt x="4567254" y="0"/>
                  <a:pt x="4567254" y="32723"/>
                </a:cubicBezTo>
                <a:cubicBezTo>
                  <a:pt x="4567254" y="32723"/>
                  <a:pt x="4567254" y="32723"/>
                  <a:pt x="4607196" y="32723"/>
                </a:cubicBezTo>
                <a:cubicBezTo>
                  <a:pt x="4607196" y="32723"/>
                  <a:pt x="4607196" y="32723"/>
                  <a:pt x="4607196" y="253602"/>
                </a:cubicBezTo>
                <a:cubicBezTo>
                  <a:pt x="4607196" y="253602"/>
                  <a:pt x="4607196" y="253602"/>
                  <a:pt x="4623173" y="253602"/>
                </a:cubicBezTo>
                <a:cubicBezTo>
                  <a:pt x="4623173" y="253602"/>
                  <a:pt x="4623173" y="253602"/>
                  <a:pt x="4623173" y="294505"/>
                </a:cubicBezTo>
                <a:cubicBezTo>
                  <a:pt x="4623173" y="294505"/>
                  <a:pt x="4623173" y="294505"/>
                  <a:pt x="4639150" y="294505"/>
                </a:cubicBezTo>
                <a:cubicBezTo>
                  <a:pt x="4639150" y="294505"/>
                  <a:pt x="4639150" y="425397"/>
                  <a:pt x="4639150" y="433577"/>
                </a:cubicBezTo>
                <a:cubicBezTo>
                  <a:pt x="4639150" y="449939"/>
                  <a:pt x="4655127" y="449939"/>
                  <a:pt x="4655127" y="449939"/>
                </a:cubicBezTo>
                <a:cubicBezTo>
                  <a:pt x="4655127" y="449939"/>
                  <a:pt x="4655127" y="449939"/>
                  <a:pt x="4655127" y="409035"/>
                </a:cubicBezTo>
                <a:cubicBezTo>
                  <a:pt x="4655127" y="409035"/>
                  <a:pt x="4655127" y="409035"/>
                  <a:pt x="4671104" y="409035"/>
                </a:cubicBezTo>
                <a:cubicBezTo>
                  <a:pt x="4671104" y="409035"/>
                  <a:pt x="4671104" y="409035"/>
                  <a:pt x="4671104" y="400855"/>
                </a:cubicBezTo>
                <a:cubicBezTo>
                  <a:pt x="4671104" y="400855"/>
                  <a:pt x="4671104" y="400855"/>
                  <a:pt x="4655127" y="400855"/>
                </a:cubicBezTo>
                <a:cubicBezTo>
                  <a:pt x="4655127" y="400855"/>
                  <a:pt x="4655127" y="400855"/>
                  <a:pt x="4655127" y="392674"/>
                </a:cubicBezTo>
                <a:cubicBezTo>
                  <a:pt x="4655127" y="392674"/>
                  <a:pt x="4655127" y="392674"/>
                  <a:pt x="4687081" y="392674"/>
                </a:cubicBezTo>
                <a:cubicBezTo>
                  <a:pt x="4687081" y="392674"/>
                  <a:pt x="4687081" y="392674"/>
                  <a:pt x="4687081" y="376312"/>
                </a:cubicBezTo>
                <a:cubicBezTo>
                  <a:pt x="4687081" y="376312"/>
                  <a:pt x="4687081" y="376312"/>
                  <a:pt x="4758977" y="376312"/>
                </a:cubicBezTo>
                <a:cubicBezTo>
                  <a:pt x="4758977" y="376312"/>
                  <a:pt x="4758977" y="376312"/>
                  <a:pt x="4758977" y="384493"/>
                </a:cubicBezTo>
                <a:cubicBezTo>
                  <a:pt x="4758977" y="384493"/>
                  <a:pt x="4758977" y="384493"/>
                  <a:pt x="4766966" y="384493"/>
                </a:cubicBezTo>
                <a:cubicBezTo>
                  <a:pt x="4766966" y="384493"/>
                  <a:pt x="4822886" y="384493"/>
                  <a:pt x="4846851" y="392674"/>
                </a:cubicBezTo>
                <a:cubicBezTo>
                  <a:pt x="4870816" y="400855"/>
                  <a:pt x="4870816" y="409035"/>
                  <a:pt x="4870816" y="409035"/>
                </a:cubicBezTo>
                <a:cubicBezTo>
                  <a:pt x="4870816" y="409035"/>
                  <a:pt x="4870816" y="409035"/>
                  <a:pt x="4870816" y="253602"/>
                </a:cubicBezTo>
                <a:cubicBezTo>
                  <a:pt x="4870816" y="253602"/>
                  <a:pt x="4870816" y="253602"/>
                  <a:pt x="4902771" y="253602"/>
                </a:cubicBezTo>
                <a:cubicBezTo>
                  <a:pt x="4902771" y="253602"/>
                  <a:pt x="4902771" y="253602"/>
                  <a:pt x="4902771" y="245421"/>
                </a:cubicBezTo>
                <a:cubicBezTo>
                  <a:pt x="4902771" y="245421"/>
                  <a:pt x="4902771" y="245421"/>
                  <a:pt x="4918747" y="245421"/>
                </a:cubicBezTo>
                <a:cubicBezTo>
                  <a:pt x="4918747" y="245421"/>
                  <a:pt x="4918747" y="245421"/>
                  <a:pt x="4918747" y="237241"/>
                </a:cubicBezTo>
                <a:cubicBezTo>
                  <a:pt x="4918747" y="237241"/>
                  <a:pt x="4918747" y="237241"/>
                  <a:pt x="4926736" y="237241"/>
                </a:cubicBezTo>
                <a:cubicBezTo>
                  <a:pt x="4926736" y="237241"/>
                  <a:pt x="4926736" y="237241"/>
                  <a:pt x="4926736" y="245421"/>
                </a:cubicBezTo>
                <a:cubicBezTo>
                  <a:pt x="4926736" y="245421"/>
                  <a:pt x="4926736" y="245421"/>
                  <a:pt x="4934724" y="245421"/>
                </a:cubicBezTo>
                <a:cubicBezTo>
                  <a:pt x="4934724" y="245421"/>
                  <a:pt x="4934724" y="245421"/>
                  <a:pt x="4934724" y="242354"/>
                </a:cubicBezTo>
                <a:lnTo>
                  <a:pt x="4934724" y="237241"/>
                </a:lnTo>
                <a:cubicBezTo>
                  <a:pt x="4934724" y="237241"/>
                  <a:pt x="4934724" y="237241"/>
                  <a:pt x="4950701" y="237241"/>
                </a:cubicBezTo>
                <a:cubicBezTo>
                  <a:pt x="4950701" y="237241"/>
                  <a:pt x="4950701" y="237241"/>
                  <a:pt x="4950701" y="253602"/>
                </a:cubicBezTo>
                <a:cubicBezTo>
                  <a:pt x="4950701" y="253602"/>
                  <a:pt x="4950701" y="253602"/>
                  <a:pt x="5030586" y="253602"/>
                </a:cubicBezTo>
                <a:cubicBezTo>
                  <a:pt x="5030586" y="253602"/>
                  <a:pt x="5030586" y="253602"/>
                  <a:pt x="5030586" y="449939"/>
                </a:cubicBezTo>
                <a:cubicBezTo>
                  <a:pt x="5030586" y="449939"/>
                  <a:pt x="5030586" y="449939"/>
                  <a:pt x="5118459" y="449939"/>
                </a:cubicBezTo>
                <a:cubicBezTo>
                  <a:pt x="5118459" y="449939"/>
                  <a:pt x="5118459" y="449939"/>
                  <a:pt x="5118459" y="458119"/>
                </a:cubicBezTo>
                <a:cubicBezTo>
                  <a:pt x="5118459" y="458119"/>
                  <a:pt x="5118459" y="458119"/>
                  <a:pt x="5158401" y="163614"/>
                </a:cubicBezTo>
                <a:cubicBezTo>
                  <a:pt x="5158401" y="163614"/>
                  <a:pt x="5182367" y="32723"/>
                  <a:pt x="5182367" y="16362"/>
                </a:cubicBezTo>
                <a:cubicBezTo>
                  <a:pt x="5182367" y="8181"/>
                  <a:pt x="5190355" y="16362"/>
                  <a:pt x="5190355" y="16362"/>
                </a:cubicBezTo>
                <a:cubicBezTo>
                  <a:pt x="5190355" y="16362"/>
                  <a:pt x="5190355" y="16362"/>
                  <a:pt x="5206332" y="163614"/>
                </a:cubicBezTo>
                <a:cubicBezTo>
                  <a:pt x="5206332" y="163614"/>
                  <a:pt x="5206332" y="163614"/>
                  <a:pt x="5214321" y="163614"/>
                </a:cubicBezTo>
                <a:cubicBezTo>
                  <a:pt x="5214321" y="163614"/>
                  <a:pt x="5214321" y="163614"/>
                  <a:pt x="5222309" y="327228"/>
                </a:cubicBezTo>
                <a:cubicBezTo>
                  <a:pt x="5222309" y="327228"/>
                  <a:pt x="5230298" y="327228"/>
                  <a:pt x="5230298" y="327228"/>
                </a:cubicBezTo>
                <a:cubicBezTo>
                  <a:pt x="5238286" y="327228"/>
                  <a:pt x="5238286" y="335409"/>
                  <a:pt x="5238286" y="335409"/>
                </a:cubicBezTo>
                <a:cubicBezTo>
                  <a:pt x="5238286" y="335409"/>
                  <a:pt x="5238286" y="335409"/>
                  <a:pt x="5278229" y="335409"/>
                </a:cubicBezTo>
                <a:cubicBezTo>
                  <a:pt x="5278229" y="335409"/>
                  <a:pt x="5278229" y="335409"/>
                  <a:pt x="5278229" y="392674"/>
                </a:cubicBezTo>
                <a:cubicBezTo>
                  <a:pt x="5278229" y="392674"/>
                  <a:pt x="5278229" y="392674"/>
                  <a:pt x="5286217" y="392674"/>
                </a:cubicBezTo>
                <a:cubicBezTo>
                  <a:pt x="5286217" y="392674"/>
                  <a:pt x="5286217" y="392674"/>
                  <a:pt x="5286217" y="400855"/>
                </a:cubicBezTo>
                <a:cubicBezTo>
                  <a:pt x="5286217" y="400855"/>
                  <a:pt x="5286217" y="400855"/>
                  <a:pt x="5294205" y="400855"/>
                </a:cubicBezTo>
                <a:cubicBezTo>
                  <a:pt x="5294205" y="400855"/>
                  <a:pt x="5294205" y="400855"/>
                  <a:pt x="5294205" y="392674"/>
                </a:cubicBezTo>
                <a:cubicBezTo>
                  <a:pt x="5294205" y="392674"/>
                  <a:pt x="5294205" y="392674"/>
                  <a:pt x="5326159" y="392674"/>
                </a:cubicBezTo>
                <a:cubicBezTo>
                  <a:pt x="5326159" y="392674"/>
                  <a:pt x="5326159" y="392674"/>
                  <a:pt x="5326159" y="400855"/>
                </a:cubicBezTo>
                <a:cubicBezTo>
                  <a:pt x="5326159" y="400855"/>
                  <a:pt x="5326159" y="400855"/>
                  <a:pt x="5398056" y="400855"/>
                </a:cubicBezTo>
                <a:cubicBezTo>
                  <a:pt x="5398056" y="400855"/>
                  <a:pt x="5398056" y="343590"/>
                  <a:pt x="5398056" y="319048"/>
                </a:cubicBezTo>
                <a:cubicBezTo>
                  <a:pt x="5398056" y="286325"/>
                  <a:pt x="5414033" y="286325"/>
                  <a:pt x="5414033" y="286325"/>
                </a:cubicBezTo>
                <a:cubicBezTo>
                  <a:pt x="5414033" y="286325"/>
                  <a:pt x="5414033" y="286325"/>
                  <a:pt x="5422021" y="286325"/>
                </a:cubicBezTo>
                <a:cubicBezTo>
                  <a:pt x="5422021" y="286325"/>
                  <a:pt x="5422021" y="286325"/>
                  <a:pt x="5422021" y="278144"/>
                </a:cubicBezTo>
                <a:cubicBezTo>
                  <a:pt x="5422021" y="278144"/>
                  <a:pt x="5422021" y="278144"/>
                  <a:pt x="5437999" y="278144"/>
                </a:cubicBezTo>
                <a:cubicBezTo>
                  <a:pt x="5437999" y="278144"/>
                  <a:pt x="5437999" y="278144"/>
                  <a:pt x="5437999" y="286325"/>
                </a:cubicBezTo>
                <a:cubicBezTo>
                  <a:pt x="5437999" y="286325"/>
                  <a:pt x="5437999" y="286325"/>
                  <a:pt x="5445987" y="286325"/>
                </a:cubicBezTo>
                <a:cubicBezTo>
                  <a:pt x="5445987" y="286325"/>
                  <a:pt x="5445987" y="286325"/>
                  <a:pt x="5445987" y="278144"/>
                </a:cubicBezTo>
                <a:cubicBezTo>
                  <a:pt x="5445987" y="278144"/>
                  <a:pt x="5445987" y="278144"/>
                  <a:pt x="5453975" y="278144"/>
                </a:cubicBezTo>
                <a:cubicBezTo>
                  <a:pt x="5453975" y="278144"/>
                  <a:pt x="5453975" y="245421"/>
                  <a:pt x="5453975" y="237241"/>
                </a:cubicBezTo>
                <a:cubicBezTo>
                  <a:pt x="5453975" y="229060"/>
                  <a:pt x="5453975" y="229060"/>
                  <a:pt x="5461964" y="220879"/>
                </a:cubicBezTo>
                <a:cubicBezTo>
                  <a:pt x="5469952" y="220879"/>
                  <a:pt x="5485929" y="204518"/>
                  <a:pt x="5485929" y="204518"/>
                </a:cubicBezTo>
                <a:cubicBezTo>
                  <a:pt x="5485929" y="204518"/>
                  <a:pt x="5485929" y="204518"/>
                  <a:pt x="5485929" y="196337"/>
                </a:cubicBezTo>
                <a:cubicBezTo>
                  <a:pt x="5485929" y="196337"/>
                  <a:pt x="5485929" y="196337"/>
                  <a:pt x="5493918" y="196337"/>
                </a:cubicBezTo>
                <a:cubicBezTo>
                  <a:pt x="5493918" y="196337"/>
                  <a:pt x="5493918" y="196337"/>
                  <a:pt x="5493918" y="155434"/>
                </a:cubicBezTo>
                <a:cubicBezTo>
                  <a:pt x="5493918" y="155434"/>
                  <a:pt x="5493918" y="155434"/>
                  <a:pt x="5477941" y="171795"/>
                </a:cubicBezTo>
                <a:cubicBezTo>
                  <a:pt x="5477941" y="171795"/>
                  <a:pt x="5477941" y="155434"/>
                  <a:pt x="5477941" y="155434"/>
                </a:cubicBezTo>
                <a:cubicBezTo>
                  <a:pt x="5477941" y="155434"/>
                  <a:pt x="5501906" y="139072"/>
                  <a:pt x="5501906" y="139072"/>
                </a:cubicBezTo>
                <a:cubicBezTo>
                  <a:pt x="5501906" y="139072"/>
                  <a:pt x="5501906" y="139072"/>
                  <a:pt x="5501906" y="196337"/>
                </a:cubicBezTo>
                <a:cubicBezTo>
                  <a:pt x="5501906" y="196337"/>
                  <a:pt x="5501906" y="196337"/>
                  <a:pt x="5509895" y="196337"/>
                </a:cubicBezTo>
                <a:cubicBezTo>
                  <a:pt x="5509895" y="196337"/>
                  <a:pt x="5509895" y="196337"/>
                  <a:pt x="5509895" y="204518"/>
                </a:cubicBezTo>
                <a:cubicBezTo>
                  <a:pt x="5509895" y="204518"/>
                  <a:pt x="5509895" y="204518"/>
                  <a:pt x="5525871" y="220879"/>
                </a:cubicBezTo>
                <a:cubicBezTo>
                  <a:pt x="5525871" y="220879"/>
                  <a:pt x="5525871" y="220879"/>
                  <a:pt x="5533860" y="220879"/>
                </a:cubicBezTo>
                <a:cubicBezTo>
                  <a:pt x="5533860" y="220879"/>
                  <a:pt x="5533860" y="220879"/>
                  <a:pt x="5533860" y="229060"/>
                </a:cubicBezTo>
                <a:cubicBezTo>
                  <a:pt x="5533860" y="229060"/>
                  <a:pt x="5533860" y="229060"/>
                  <a:pt x="5541848" y="229060"/>
                </a:cubicBezTo>
                <a:cubicBezTo>
                  <a:pt x="5541848" y="229060"/>
                  <a:pt x="5541848" y="229060"/>
                  <a:pt x="5541848" y="286325"/>
                </a:cubicBezTo>
                <a:cubicBezTo>
                  <a:pt x="5541848" y="286325"/>
                  <a:pt x="5549837" y="286325"/>
                  <a:pt x="5549837" y="286325"/>
                </a:cubicBezTo>
                <a:cubicBezTo>
                  <a:pt x="5557825" y="294505"/>
                  <a:pt x="5557825" y="310867"/>
                  <a:pt x="5557825" y="310867"/>
                </a:cubicBezTo>
                <a:cubicBezTo>
                  <a:pt x="5557825" y="310867"/>
                  <a:pt x="5557825" y="310867"/>
                  <a:pt x="5557825" y="359951"/>
                </a:cubicBezTo>
                <a:cubicBezTo>
                  <a:pt x="5557825" y="359951"/>
                  <a:pt x="5557825" y="359951"/>
                  <a:pt x="5573802" y="359951"/>
                </a:cubicBezTo>
                <a:cubicBezTo>
                  <a:pt x="5573802" y="359951"/>
                  <a:pt x="5573802" y="359951"/>
                  <a:pt x="5573802" y="343590"/>
                </a:cubicBezTo>
                <a:cubicBezTo>
                  <a:pt x="5573802" y="343590"/>
                  <a:pt x="5573802" y="343590"/>
                  <a:pt x="5581791" y="343590"/>
                </a:cubicBezTo>
                <a:cubicBezTo>
                  <a:pt x="5581791" y="343590"/>
                  <a:pt x="5589779" y="335409"/>
                  <a:pt x="5597769" y="335409"/>
                </a:cubicBezTo>
                <a:cubicBezTo>
                  <a:pt x="5605756" y="327228"/>
                  <a:pt x="5621733" y="335409"/>
                  <a:pt x="5621733" y="335409"/>
                </a:cubicBezTo>
                <a:cubicBezTo>
                  <a:pt x="5621733" y="335409"/>
                  <a:pt x="5629722" y="335409"/>
                  <a:pt x="5637710" y="335409"/>
                </a:cubicBezTo>
                <a:cubicBezTo>
                  <a:pt x="5653687" y="335409"/>
                  <a:pt x="5661676" y="343590"/>
                  <a:pt x="5661676" y="343590"/>
                </a:cubicBezTo>
                <a:cubicBezTo>
                  <a:pt x="5661676" y="343590"/>
                  <a:pt x="5661676" y="343590"/>
                  <a:pt x="5669664" y="343590"/>
                </a:cubicBezTo>
                <a:cubicBezTo>
                  <a:pt x="5669664" y="343590"/>
                  <a:pt x="5669664" y="343590"/>
                  <a:pt x="5669664" y="220879"/>
                </a:cubicBezTo>
                <a:cubicBezTo>
                  <a:pt x="5669664" y="220879"/>
                  <a:pt x="5669664" y="220879"/>
                  <a:pt x="5693630" y="220879"/>
                </a:cubicBezTo>
                <a:cubicBezTo>
                  <a:pt x="5693630" y="220879"/>
                  <a:pt x="5693630" y="212698"/>
                  <a:pt x="5701618" y="204518"/>
                </a:cubicBezTo>
                <a:cubicBezTo>
                  <a:pt x="5709607" y="196337"/>
                  <a:pt x="5709607" y="155434"/>
                  <a:pt x="5709607" y="155434"/>
                </a:cubicBezTo>
                <a:cubicBezTo>
                  <a:pt x="5709607" y="155434"/>
                  <a:pt x="5709607" y="179976"/>
                  <a:pt x="5709607" y="196337"/>
                </a:cubicBezTo>
                <a:cubicBezTo>
                  <a:pt x="5709607" y="212698"/>
                  <a:pt x="5725584" y="220879"/>
                  <a:pt x="5725584" y="220879"/>
                </a:cubicBezTo>
                <a:cubicBezTo>
                  <a:pt x="5725584" y="220879"/>
                  <a:pt x="5725584" y="220879"/>
                  <a:pt x="5725584" y="204518"/>
                </a:cubicBezTo>
                <a:cubicBezTo>
                  <a:pt x="5725584" y="204518"/>
                  <a:pt x="5725584" y="204518"/>
                  <a:pt x="5805468" y="204518"/>
                </a:cubicBezTo>
                <a:cubicBezTo>
                  <a:pt x="5805468" y="204518"/>
                  <a:pt x="5805468" y="204518"/>
                  <a:pt x="5805468" y="294505"/>
                </a:cubicBezTo>
                <a:cubicBezTo>
                  <a:pt x="5805468" y="294505"/>
                  <a:pt x="5805468" y="294505"/>
                  <a:pt x="5877365" y="294505"/>
                </a:cubicBezTo>
                <a:cubicBezTo>
                  <a:pt x="5877365" y="294505"/>
                  <a:pt x="5877365" y="294505"/>
                  <a:pt x="5877365" y="310867"/>
                </a:cubicBezTo>
                <a:cubicBezTo>
                  <a:pt x="5877365" y="310867"/>
                  <a:pt x="5877365" y="310867"/>
                  <a:pt x="5909319" y="294505"/>
                </a:cubicBezTo>
                <a:cubicBezTo>
                  <a:pt x="5909319" y="294505"/>
                  <a:pt x="5909319" y="294505"/>
                  <a:pt x="5925296" y="310867"/>
                </a:cubicBezTo>
                <a:cubicBezTo>
                  <a:pt x="5925296" y="310867"/>
                  <a:pt x="5925296" y="310867"/>
                  <a:pt x="5925296" y="376312"/>
                </a:cubicBezTo>
                <a:cubicBezTo>
                  <a:pt x="5925296" y="376312"/>
                  <a:pt x="5925296" y="376312"/>
                  <a:pt x="5973227" y="327228"/>
                </a:cubicBezTo>
                <a:cubicBezTo>
                  <a:pt x="5973227" y="327228"/>
                  <a:pt x="5973227" y="327228"/>
                  <a:pt x="5973227" y="286325"/>
                </a:cubicBezTo>
                <a:lnTo>
                  <a:pt x="5981189" y="286325"/>
                </a:lnTo>
                <a:cubicBezTo>
                  <a:pt x="5981189" y="260760"/>
                  <a:pt x="5981189" y="245421"/>
                  <a:pt x="5981189" y="245421"/>
                </a:cubicBezTo>
                <a:cubicBezTo>
                  <a:pt x="5981189" y="245421"/>
                  <a:pt x="5981189" y="245421"/>
                  <a:pt x="5998146" y="245421"/>
                </a:cubicBezTo>
                <a:lnTo>
                  <a:pt x="6021157" y="245421"/>
                </a:lnTo>
                <a:cubicBezTo>
                  <a:pt x="6021157" y="245421"/>
                  <a:pt x="6021157" y="245421"/>
                  <a:pt x="6037134" y="245421"/>
                </a:cubicBezTo>
                <a:cubicBezTo>
                  <a:pt x="6037134" y="245421"/>
                  <a:pt x="6037134" y="245421"/>
                  <a:pt x="6037134" y="229060"/>
                </a:cubicBezTo>
                <a:cubicBezTo>
                  <a:pt x="6037134" y="229060"/>
                  <a:pt x="6101042" y="229060"/>
                  <a:pt x="6132996" y="229060"/>
                </a:cubicBezTo>
                <a:cubicBezTo>
                  <a:pt x="6132996" y="229060"/>
                  <a:pt x="6132996" y="294505"/>
                  <a:pt x="6132996" y="380403"/>
                </a:cubicBezTo>
                <a:lnTo>
                  <a:pt x="6132996" y="392674"/>
                </a:lnTo>
                <a:lnTo>
                  <a:pt x="6140787" y="392674"/>
                </a:lnTo>
                <a:cubicBezTo>
                  <a:pt x="6140787" y="392674"/>
                  <a:pt x="6140787" y="392674"/>
                  <a:pt x="6140787" y="376312"/>
                </a:cubicBezTo>
                <a:cubicBezTo>
                  <a:pt x="6140787" y="376312"/>
                  <a:pt x="6140787" y="376312"/>
                  <a:pt x="6156746" y="376312"/>
                </a:cubicBezTo>
                <a:cubicBezTo>
                  <a:pt x="6156746" y="376312"/>
                  <a:pt x="6156746" y="376312"/>
                  <a:pt x="6156746" y="368132"/>
                </a:cubicBezTo>
                <a:cubicBezTo>
                  <a:pt x="6156746" y="368132"/>
                  <a:pt x="6156746" y="368132"/>
                  <a:pt x="6180686" y="368132"/>
                </a:cubicBezTo>
                <a:cubicBezTo>
                  <a:pt x="6180686" y="368132"/>
                  <a:pt x="6180686" y="368132"/>
                  <a:pt x="6180686" y="245421"/>
                </a:cubicBezTo>
                <a:cubicBezTo>
                  <a:pt x="6180686" y="245421"/>
                  <a:pt x="6180686" y="245421"/>
                  <a:pt x="6188666" y="245421"/>
                </a:cubicBezTo>
                <a:cubicBezTo>
                  <a:pt x="6188666" y="245421"/>
                  <a:pt x="6188666" y="237241"/>
                  <a:pt x="6188666" y="229060"/>
                </a:cubicBezTo>
                <a:cubicBezTo>
                  <a:pt x="6188666" y="220879"/>
                  <a:pt x="6204626" y="220879"/>
                  <a:pt x="6204626" y="220879"/>
                </a:cubicBezTo>
                <a:cubicBezTo>
                  <a:pt x="6204626" y="220879"/>
                  <a:pt x="6204626" y="220879"/>
                  <a:pt x="6204626" y="130891"/>
                </a:cubicBezTo>
                <a:cubicBezTo>
                  <a:pt x="6204626" y="130891"/>
                  <a:pt x="6204626" y="130891"/>
                  <a:pt x="6212606" y="130891"/>
                </a:cubicBezTo>
                <a:cubicBezTo>
                  <a:pt x="6212606" y="130891"/>
                  <a:pt x="6212606" y="130891"/>
                  <a:pt x="6212606" y="106349"/>
                </a:cubicBezTo>
                <a:cubicBezTo>
                  <a:pt x="6212606" y="106349"/>
                  <a:pt x="6212606" y="106349"/>
                  <a:pt x="6220586" y="106349"/>
                </a:cubicBezTo>
                <a:cubicBezTo>
                  <a:pt x="6220586" y="106349"/>
                  <a:pt x="6220586" y="106349"/>
                  <a:pt x="6236546" y="98169"/>
                </a:cubicBezTo>
                <a:cubicBezTo>
                  <a:pt x="6236546" y="98169"/>
                  <a:pt x="6236546" y="98169"/>
                  <a:pt x="6260485" y="98169"/>
                </a:cubicBezTo>
                <a:cubicBezTo>
                  <a:pt x="6260485" y="98169"/>
                  <a:pt x="6260485" y="98169"/>
                  <a:pt x="6260485" y="106349"/>
                </a:cubicBezTo>
                <a:cubicBezTo>
                  <a:pt x="6260485" y="106349"/>
                  <a:pt x="6260485" y="106349"/>
                  <a:pt x="6268465" y="106349"/>
                </a:cubicBezTo>
                <a:cubicBezTo>
                  <a:pt x="6268465" y="106349"/>
                  <a:pt x="6268465" y="106349"/>
                  <a:pt x="6268465" y="122711"/>
                </a:cubicBezTo>
                <a:cubicBezTo>
                  <a:pt x="6268465" y="122711"/>
                  <a:pt x="6268465" y="122711"/>
                  <a:pt x="6332305" y="122711"/>
                </a:cubicBezTo>
                <a:cubicBezTo>
                  <a:pt x="6332305" y="122711"/>
                  <a:pt x="6332305" y="122711"/>
                  <a:pt x="6332305" y="106349"/>
                </a:cubicBezTo>
                <a:cubicBezTo>
                  <a:pt x="6332305" y="106349"/>
                  <a:pt x="6332305" y="106349"/>
                  <a:pt x="6340285" y="106349"/>
                </a:cubicBezTo>
                <a:cubicBezTo>
                  <a:pt x="6340285" y="106349"/>
                  <a:pt x="6340285" y="106349"/>
                  <a:pt x="6340285" y="98169"/>
                </a:cubicBezTo>
                <a:cubicBezTo>
                  <a:pt x="6340285" y="98169"/>
                  <a:pt x="6340285" y="98169"/>
                  <a:pt x="6380184" y="98169"/>
                </a:cubicBezTo>
                <a:cubicBezTo>
                  <a:pt x="6380184" y="98169"/>
                  <a:pt x="6380184" y="98169"/>
                  <a:pt x="6380184" y="106349"/>
                </a:cubicBezTo>
                <a:cubicBezTo>
                  <a:pt x="6380184" y="106349"/>
                  <a:pt x="6380184" y="106349"/>
                  <a:pt x="6396144" y="106349"/>
                </a:cubicBezTo>
                <a:cubicBezTo>
                  <a:pt x="6396144" y="106349"/>
                  <a:pt x="6396144" y="106349"/>
                  <a:pt x="6396144" y="122711"/>
                </a:cubicBezTo>
                <a:cubicBezTo>
                  <a:pt x="6396144" y="122711"/>
                  <a:pt x="6396144" y="122711"/>
                  <a:pt x="6404124" y="122711"/>
                </a:cubicBezTo>
                <a:cubicBezTo>
                  <a:pt x="6404124" y="122711"/>
                  <a:pt x="6404124" y="122711"/>
                  <a:pt x="6404124" y="130891"/>
                </a:cubicBezTo>
                <a:cubicBezTo>
                  <a:pt x="6404124" y="130891"/>
                  <a:pt x="6396144" y="139072"/>
                  <a:pt x="6396144" y="147253"/>
                </a:cubicBezTo>
                <a:cubicBezTo>
                  <a:pt x="6388164" y="147253"/>
                  <a:pt x="6404124" y="155434"/>
                  <a:pt x="6404124" y="155434"/>
                </a:cubicBezTo>
                <a:cubicBezTo>
                  <a:pt x="6404124" y="155434"/>
                  <a:pt x="6404124" y="155434"/>
                  <a:pt x="6404124" y="212698"/>
                </a:cubicBezTo>
                <a:cubicBezTo>
                  <a:pt x="6404124" y="212698"/>
                  <a:pt x="6404124" y="212698"/>
                  <a:pt x="6428064" y="212698"/>
                </a:cubicBezTo>
                <a:cubicBezTo>
                  <a:pt x="6428064" y="212698"/>
                  <a:pt x="6428064" y="212698"/>
                  <a:pt x="6428064" y="269963"/>
                </a:cubicBezTo>
                <a:cubicBezTo>
                  <a:pt x="6428064" y="269963"/>
                  <a:pt x="6428064" y="269963"/>
                  <a:pt x="6436044" y="269963"/>
                </a:cubicBezTo>
                <a:cubicBezTo>
                  <a:pt x="6436044" y="269963"/>
                  <a:pt x="6436044" y="269963"/>
                  <a:pt x="6436044" y="261783"/>
                </a:cubicBezTo>
                <a:cubicBezTo>
                  <a:pt x="6436044" y="261783"/>
                  <a:pt x="6436044" y="261783"/>
                  <a:pt x="6491903" y="261783"/>
                </a:cubicBezTo>
                <a:cubicBezTo>
                  <a:pt x="6491903" y="261783"/>
                  <a:pt x="6491903" y="261783"/>
                  <a:pt x="6491903" y="196337"/>
                </a:cubicBezTo>
                <a:cubicBezTo>
                  <a:pt x="6491903" y="196337"/>
                  <a:pt x="6491903" y="196337"/>
                  <a:pt x="6579682" y="196337"/>
                </a:cubicBezTo>
                <a:cubicBezTo>
                  <a:pt x="6579682" y="196337"/>
                  <a:pt x="6587662" y="179976"/>
                  <a:pt x="6595642" y="179976"/>
                </a:cubicBezTo>
                <a:cubicBezTo>
                  <a:pt x="6603622" y="179976"/>
                  <a:pt x="6603622" y="196337"/>
                  <a:pt x="6603622" y="196337"/>
                </a:cubicBezTo>
                <a:cubicBezTo>
                  <a:pt x="6603622" y="196337"/>
                  <a:pt x="6603622" y="196337"/>
                  <a:pt x="6627562" y="196337"/>
                </a:cubicBezTo>
                <a:cubicBezTo>
                  <a:pt x="6627562" y="196337"/>
                  <a:pt x="6627562" y="196337"/>
                  <a:pt x="6627562" y="204518"/>
                </a:cubicBezTo>
                <a:cubicBezTo>
                  <a:pt x="6627562" y="204518"/>
                  <a:pt x="6627562" y="204518"/>
                  <a:pt x="6747260" y="204518"/>
                </a:cubicBezTo>
                <a:cubicBezTo>
                  <a:pt x="6747260" y="204518"/>
                  <a:pt x="6747260" y="204518"/>
                  <a:pt x="6747260" y="212698"/>
                </a:cubicBezTo>
                <a:cubicBezTo>
                  <a:pt x="6747260" y="212698"/>
                  <a:pt x="6747260" y="212698"/>
                  <a:pt x="6755240" y="212698"/>
                </a:cubicBezTo>
                <a:cubicBezTo>
                  <a:pt x="6755240" y="212698"/>
                  <a:pt x="6755240" y="212698"/>
                  <a:pt x="6755240" y="261783"/>
                </a:cubicBezTo>
                <a:cubicBezTo>
                  <a:pt x="6755240" y="261783"/>
                  <a:pt x="6755240" y="261783"/>
                  <a:pt x="6787160" y="261783"/>
                </a:cubicBezTo>
                <a:cubicBezTo>
                  <a:pt x="6787160" y="261783"/>
                  <a:pt x="6787160" y="261783"/>
                  <a:pt x="6787160" y="253602"/>
                </a:cubicBezTo>
                <a:cubicBezTo>
                  <a:pt x="6787160" y="253602"/>
                  <a:pt x="6787160" y="253602"/>
                  <a:pt x="6827060" y="253602"/>
                </a:cubicBezTo>
                <a:cubicBezTo>
                  <a:pt x="6827060" y="253602"/>
                  <a:pt x="6827060" y="253602"/>
                  <a:pt x="6827060" y="237241"/>
                </a:cubicBezTo>
                <a:cubicBezTo>
                  <a:pt x="6827060" y="237241"/>
                  <a:pt x="6827060" y="237241"/>
                  <a:pt x="6835040" y="237241"/>
                </a:cubicBezTo>
                <a:cubicBezTo>
                  <a:pt x="6835040" y="237241"/>
                  <a:pt x="6835040" y="237241"/>
                  <a:pt x="6835040" y="253602"/>
                </a:cubicBezTo>
                <a:cubicBezTo>
                  <a:pt x="6835040" y="253602"/>
                  <a:pt x="6835040" y="253602"/>
                  <a:pt x="6874939" y="253602"/>
                </a:cubicBezTo>
                <a:cubicBezTo>
                  <a:pt x="6874939" y="253602"/>
                  <a:pt x="6874939" y="253602"/>
                  <a:pt x="6874939" y="245421"/>
                </a:cubicBezTo>
                <a:cubicBezTo>
                  <a:pt x="6874939" y="245421"/>
                  <a:pt x="6874939" y="245421"/>
                  <a:pt x="6882919" y="245421"/>
                </a:cubicBezTo>
                <a:cubicBezTo>
                  <a:pt x="6882919" y="245421"/>
                  <a:pt x="6882919" y="245421"/>
                  <a:pt x="6882919" y="229060"/>
                </a:cubicBezTo>
                <a:cubicBezTo>
                  <a:pt x="6882919" y="229060"/>
                  <a:pt x="6882919" y="229060"/>
                  <a:pt x="6994638" y="229060"/>
                </a:cubicBezTo>
                <a:cubicBezTo>
                  <a:pt x="6994638" y="229060"/>
                  <a:pt x="6994638" y="229060"/>
                  <a:pt x="7002618" y="220879"/>
                </a:cubicBezTo>
                <a:cubicBezTo>
                  <a:pt x="7002618" y="220879"/>
                  <a:pt x="7002618" y="220879"/>
                  <a:pt x="7018578" y="220879"/>
                </a:cubicBezTo>
                <a:cubicBezTo>
                  <a:pt x="7026558" y="220879"/>
                  <a:pt x="7018578" y="253602"/>
                  <a:pt x="7018578" y="253602"/>
                </a:cubicBezTo>
                <a:cubicBezTo>
                  <a:pt x="7018578" y="253602"/>
                  <a:pt x="7018578" y="253602"/>
                  <a:pt x="7034537" y="253602"/>
                </a:cubicBezTo>
                <a:cubicBezTo>
                  <a:pt x="7034537" y="253602"/>
                  <a:pt x="7034537" y="253602"/>
                  <a:pt x="7034537" y="237241"/>
                </a:cubicBezTo>
                <a:cubicBezTo>
                  <a:pt x="7034537" y="237241"/>
                  <a:pt x="7034537" y="237241"/>
                  <a:pt x="7082417" y="237241"/>
                </a:cubicBezTo>
                <a:cubicBezTo>
                  <a:pt x="7082417" y="237241"/>
                  <a:pt x="7082417" y="237241"/>
                  <a:pt x="7082417" y="229060"/>
                </a:cubicBezTo>
                <a:cubicBezTo>
                  <a:pt x="7082417" y="229060"/>
                  <a:pt x="7082417" y="229060"/>
                  <a:pt x="7130296" y="229060"/>
                </a:cubicBezTo>
                <a:cubicBezTo>
                  <a:pt x="7130296" y="229060"/>
                  <a:pt x="7130296" y="229060"/>
                  <a:pt x="7130296" y="212698"/>
                </a:cubicBezTo>
                <a:cubicBezTo>
                  <a:pt x="7130296" y="212698"/>
                  <a:pt x="7130296" y="212698"/>
                  <a:pt x="7154236" y="212698"/>
                </a:cubicBezTo>
                <a:cubicBezTo>
                  <a:pt x="7154236" y="212698"/>
                  <a:pt x="7154236" y="212698"/>
                  <a:pt x="7154236" y="204518"/>
                </a:cubicBezTo>
                <a:cubicBezTo>
                  <a:pt x="7154236" y="204518"/>
                  <a:pt x="7154236" y="204518"/>
                  <a:pt x="7178176" y="204518"/>
                </a:cubicBezTo>
                <a:cubicBezTo>
                  <a:pt x="7178176" y="204518"/>
                  <a:pt x="7178176" y="204518"/>
                  <a:pt x="7178176" y="171795"/>
                </a:cubicBezTo>
                <a:cubicBezTo>
                  <a:pt x="7178176" y="171795"/>
                  <a:pt x="7178176" y="171795"/>
                  <a:pt x="7186156" y="171795"/>
                </a:cubicBezTo>
                <a:cubicBezTo>
                  <a:pt x="7186156" y="171795"/>
                  <a:pt x="7186156" y="171795"/>
                  <a:pt x="7186156" y="147253"/>
                </a:cubicBezTo>
                <a:cubicBezTo>
                  <a:pt x="7186156" y="147253"/>
                  <a:pt x="7186156" y="147253"/>
                  <a:pt x="7194136" y="139072"/>
                </a:cubicBezTo>
                <a:cubicBezTo>
                  <a:pt x="7194136" y="139072"/>
                  <a:pt x="7194136" y="139072"/>
                  <a:pt x="7194136" y="196337"/>
                </a:cubicBezTo>
                <a:cubicBezTo>
                  <a:pt x="7194136" y="196337"/>
                  <a:pt x="7202116" y="204518"/>
                  <a:pt x="7210096" y="204518"/>
                </a:cubicBezTo>
                <a:cubicBezTo>
                  <a:pt x="7218076" y="204518"/>
                  <a:pt x="7218076" y="212698"/>
                  <a:pt x="7218076" y="212698"/>
                </a:cubicBezTo>
                <a:cubicBezTo>
                  <a:pt x="7218076" y="212698"/>
                  <a:pt x="7218076" y="212698"/>
                  <a:pt x="7242015" y="212698"/>
                </a:cubicBezTo>
                <a:cubicBezTo>
                  <a:pt x="7242015" y="212698"/>
                  <a:pt x="7242015" y="212698"/>
                  <a:pt x="7242015" y="319048"/>
                </a:cubicBezTo>
                <a:cubicBezTo>
                  <a:pt x="7242015" y="319048"/>
                  <a:pt x="7242015" y="319048"/>
                  <a:pt x="7281915" y="319048"/>
                </a:cubicBezTo>
                <a:lnTo>
                  <a:pt x="7281915" y="310867"/>
                </a:lnTo>
                <a:cubicBezTo>
                  <a:pt x="7281915" y="310867"/>
                  <a:pt x="7281915" y="310867"/>
                  <a:pt x="7297875" y="310867"/>
                </a:cubicBezTo>
                <a:cubicBezTo>
                  <a:pt x="7297875" y="310867"/>
                  <a:pt x="7297875" y="310867"/>
                  <a:pt x="7297875" y="278144"/>
                </a:cubicBezTo>
                <a:cubicBezTo>
                  <a:pt x="7297875" y="278144"/>
                  <a:pt x="7297875" y="278144"/>
                  <a:pt x="7385654" y="278144"/>
                </a:cubicBezTo>
                <a:cubicBezTo>
                  <a:pt x="7385654" y="278144"/>
                  <a:pt x="7385654" y="278144"/>
                  <a:pt x="7385654" y="310867"/>
                </a:cubicBezTo>
                <a:cubicBezTo>
                  <a:pt x="7385654" y="310867"/>
                  <a:pt x="7385654" y="310867"/>
                  <a:pt x="7401614" y="310867"/>
                </a:cubicBezTo>
                <a:cubicBezTo>
                  <a:pt x="7401614" y="310867"/>
                  <a:pt x="7401614" y="310867"/>
                  <a:pt x="7401614" y="319048"/>
                </a:cubicBezTo>
                <a:cubicBezTo>
                  <a:pt x="7401614" y="319048"/>
                  <a:pt x="7401614" y="319048"/>
                  <a:pt x="7409594" y="319048"/>
                </a:cubicBezTo>
                <a:cubicBezTo>
                  <a:pt x="7409594" y="319048"/>
                  <a:pt x="7409594" y="319048"/>
                  <a:pt x="7409594" y="40904"/>
                </a:cubicBezTo>
                <a:cubicBezTo>
                  <a:pt x="7409594" y="40904"/>
                  <a:pt x="7409594" y="40904"/>
                  <a:pt x="7449493" y="40904"/>
                </a:cubicBezTo>
                <a:cubicBezTo>
                  <a:pt x="7449493" y="40904"/>
                  <a:pt x="7449493" y="40904"/>
                  <a:pt x="7449493" y="0"/>
                </a:cubicBezTo>
                <a:cubicBezTo>
                  <a:pt x="7449493" y="0"/>
                  <a:pt x="7449493" y="0"/>
                  <a:pt x="7561212" y="0"/>
                </a:cubicBezTo>
                <a:cubicBezTo>
                  <a:pt x="7561212" y="0"/>
                  <a:pt x="7561212" y="0"/>
                  <a:pt x="7561212" y="32723"/>
                </a:cubicBezTo>
                <a:cubicBezTo>
                  <a:pt x="7561212" y="32723"/>
                  <a:pt x="7561212" y="32723"/>
                  <a:pt x="7601112" y="32723"/>
                </a:cubicBezTo>
                <a:cubicBezTo>
                  <a:pt x="7601112" y="32723"/>
                  <a:pt x="7601112" y="32723"/>
                  <a:pt x="7601112" y="253602"/>
                </a:cubicBezTo>
                <a:cubicBezTo>
                  <a:pt x="7601112" y="253602"/>
                  <a:pt x="7601112" y="253602"/>
                  <a:pt x="7617072" y="253602"/>
                </a:cubicBezTo>
                <a:cubicBezTo>
                  <a:pt x="7617072" y="253602"/>
                  <a:pt x="7617072" y="253602"/>
                  <a:pt x="7617072" y="294505"/>
                </a:cubicBezTo>
                <a:cubicBezTo>
                  <a:pt x="7617072" y="294505"/>
                  <a:pt x="7617072" y="294505"/>
                  <a:pt x="7633031" y="294505"/>
                </a:cubicBezTo>
                <a:cubicBezTo>
                  <a:pt x="7633031" y="294505"/>
                  <a:pt x="7633031" y="425397"/>
                  <a:pt x="7633031" y="433577"/>
                </a:cubicBezTo>
                <a:cubicBezTo>
                  <a:pt x="7633031" y="449939"/>
                  <a:pt x="7648991" y="449939"/>
                  <a:pt x="7648991" y="449939"/>
                </a:cubicBezTo>
                <a:cubicBezTo>
                  <a:pt x="7648991" y="449939"/>
                  <a:pt x="7648991" y="449939"/>
                  <a:pt x="7648991" y="409035"/>
                </a:cubicBezTo>
                <a:cubicBezTo>
                  <a:pt x="7648991" y="409035"/>
                  <a:pt x="7648991" y="409035"/>
                  <a:pt x="7664951" y="409035"/>
                </a:cubicBezTo>
                <a:cubicBezTo>
                  <a:pt x="7664951" y="409035"/>
                  <a:pt x="7664951" y="409035"/>
                  <a:pt x="7664951" y="400855"/>
                </a:cubicBezTo>
                <a:cubicBezTo>
                  <a:pt x="7664951" y="400855"/>
                  <a:pt x="7664951" y="400855"/>
                  <a:pt x="7648991" y="400855"/>
                </a:cubicBezTo>
                <a:cubicBezTo>
                  <a:pt x="7648991" y="400855"/>
                  <a:pt x="7648991" y="400855"/>
                  <a:pt x="7648991" y="392674"/>
                </a:cubicBezTo>
                <a:cubicBezTo>
                  <a:pt x="7648991" y="392674"/>
                  <a:pt x="7648991" y="392674"/>
                  <a:pt x="7680911" y="392674"/>
                </a:cubicBezTo>
                <a:cubicBezTo>
                  <a:pt x="7680911" y="392674"/>
                  <a:pt x="7680911" y="392674"/>
                  <a:pt x="7680911" y="376312"/>
                </a:cubicBezTo>
                <a:cubicBezTo>
                  <a:pt x="7680911" y="376312"/>
                  <a:pt x="7680911" y="376312"/>
                  <a:pt x="7752730" y="376312"/>
                </a:cubicBezTo>
                <a:cubicBezTo>
                  <a:pt x="7752730" y="376312"/>
                  <a:pt x="7752730" y="376312"/>
                  <a:pt x="7752730" y="384493"/>
                </a:cubicBezTo>
                <a:cubicBezTo>
                  <a:pt x="7752730" y="384493"/>
                  <a:pt x="7752730" y="384493"/>
                  <a:pt x="7760710" y="384493"/>
                </a:cubicBezTo>
                <a:cubicBezTo>
                  <a:pt x="7760710" y="384493"/>
                  <a:pt x="7816570" y="384493"/>
                  <a:pt x="7840509" y="392674"/>
                </a:cubicBezTo>
                <a:cubicBezTo>
                  <a:pt x="7864449" y="400855"/>
                  <a:pt x="7864449" y="409035"/>
                  <a:pt x="7864449" y="409035"/>
                </a:cubicBezTo>
                <a:cubicBezTo>
                  <a:pt x="7864449" y="409035"/>
                  <a:pt x="7864449" y="409035"/>
                  <a:pt x="7864449" y="253602"/>
                </a:cubicBezTo>
                <a:cubicBezTo>
                  <a:pt x="7864449" y="253602"/>
                  <a:pt x="7864449" y="253602"/>
                  <a:pt x="7896369" y="253602"/>
                </a:cubicBezTo>
                <a:cubicBezTo>
                  <a:pt x="7896369" y="253602"/>
                  <a:pt x="7896369" y="253602"/>
                  <a:pt x="7896369" y="245421"/>
                </a:cubicBezTo>
                <a:cubicBezTo>
                  <a:pt x="7896369" y="245421"/>
                  <a:pt x="7896369" y="245421"/>
                  <a:pt x="7912329" y="245421"/>
                </a:cubicBezTo>
                <a:cubicBezTo>
                  <a:pt x="7912329" y="245421"/>
                  <a:pt x="7912329" y="245421"/>
                  <a:pt x="7912329" y="237241"/>
                </a:cubicBezTo>
                <a:cubicBezTo>
                  <a:pt x="7912329" y="237241"/>
                  <a:pt x="7912329" y="237241"/>
                  <a:pt x="7920308" y="237241"/>
                </a:cubicBezTo>
                <a:cubicBezTo>
                  <a:pt x="7920308" y="237241"/>
                  <a:pt x="7920308" y="237241"/>
                  <a:pt x="7920308" y="245421"/>
                </a:cubicBezTo>
                <a:cubicBezTo>
                  <a:pt x="7920308" y="245421"/>
                  <a:pt x="7920308" y="245421"/>
                  <a:pt x="7928288" y="245421"/>
                </a:cubicBezTo>
                <a:cubicBezTo>
                  <a:pt x="7928288" y="245421"/>
                  <a:pt x="7928288" y="245421"/>
                  <a:pt x="7928288" y="220879"/>
                </a:cubicBezTo>
                <a:cubicBezTo>
                  <a:pt x="7928288" y="220879"/>
                  <a:pt x="7928288" y="220879"/>
                  <a:pt x="7920308" y="220879"/>
                </a:cubicBezTo>
                <a:cubicBezTo>
                  <a:pt x="7920308" y="220879"/>
                  <a:pt x="7920308" y="212698"/>
                  <a:pt x="7920308" y="212698"/>
                </a:cubicBezTo>
                <a:cubicBezTo>
                  <a:pt x="7920308" y="212698"/>
                  <a:pt x="7936268" y="204518"/>
                  <a:pt x="7936268" y="204518"/>
                </a:cubicBezTo>
                <a:cubicBezTo>
                  <a:pt x="7936268" y="204518"/>
                  <a:pt x="7936268" y="204518"/>
                  <a:pt x="7936268" y="237241"/>
                </a:cubicBezTo>
                <a:cubicBezTo>
                  <a:pt x="7936268" y="237241"/>
                  <a:pt x="7936268" y="237241"/>
                  <a:pt x="7944248" y="237241"/>
                </a:cubicBezTo>
                <a:cubicBezTo>
                  <a:pt x="7944248" y="237241"/>
                  <a:pt x="7944248" y="237241"/>
                  <a:pt x="7944248" y="253602"/>
                </a:cubicBezTo>
                <a:cubicBezTo>
                  <a:pt x="7944248" y="253602"/>
                  <a:pt x="7944248" y="253602"/>
                  <a:pt x="8024047" y="253602"/>
                </a:cubicBezTo>
                <a:cubicBezTo>
                  <a:pt x="8024047" y="253602"/>
                  <a:pt x="8024047" y="253602"/>
                  <a:pt x="8024047" y="449939"/>
                </a:cubicBezTo>
                <a:cubicBezTo>
                  <a:pt x="8024047" y="449939"/>
                  <a:pt x="8024047" y="449939"/>
                  <a:pt x="8111826" y="449939"/>
                </a:cubicBezTo>
                <a:cubicBezTo>
                  <a:pt x="8111826" y="449939"/>
                  <a:pt x="8111826" y="449939"/>
                  <a:pt x="8111826" y="458119"/>
                </a:cubicBezTo>
                <a:cubicBezTo>
                  <a:pt x="8111826" y="458119"/>
                  <a:pt x="8111826" y="458119"/>
                  <a:pt x="8119806" y="458119"/>
                </a:cubicBezTo>
                <a:cubicBezTo>
                  <a:pt x="8119806" y="458119"/>
                  <a:pt x="8119806" y="458119"/>
                  <a:pt x="8151726" y="163614"/>
                </a:cubicBezTo>
                <a:cubicBezTo>
                  <a:pt x="8151726" y="163614"/>
                  <a:pt x="8151726" y="163614"/>
                  <a:pt x="8159706" y="163614"/>
                </a:cubicBezTo>
                <a:cubicBezTo>
                  <a:pt x="8159706" y="163614"/>
                  <a:pt x="8175666" y="32723"/>
                  <a:pt x="8175666" y="16362"/>
                </a:cubicBezTo>
                <a:cubicBezTo>
                  <a:pt x="8175666" y="8181"/>
                  <a:pt x="8183646" y="16362"/>
                  <a:pt x="8183646" y="16362"/>
                </a:cubicBezTo>
                <a:cubicBezTo>
                  <a:pt x="8183646" y="16362"/>
                  <a:pt x="8183646" y="16362"/>
                  <a:pt x="8199606" y="163614"/>
                </a:cubicBezTo>
                <a:cubicBezTo>
                  <a:pt x="8199606" y="163614"/>
                  <a:pt x="8199606" y="163614"/>
                  <a:pt x="8207585" y="163614"/>
                </a:cubicBezTo>
                <a:cubicBezTo>
                  <a:pt x="8207585" y="163614"/>
                  <a:pt x="8207585" y="163614"/>
                  <a:pt x="8223545" y="327228"/>
                </a:cubicBezTo>
                <a:cubicBezTo>
                  <a:pt x="8223545" y="327228"/>
                  <a:pt x="8223545" y="327228"/>
                  <a:pt x="8231525" y="327228"/>
                </a:cubicBezTo>
                <a:cubicBezTo>
                  <a:pt x="8231525" y="327228"/>
                  <a:pt x="8231525" y="335409"/>
                  <a:pt x="8231525" y="335409"/>
                </a:cubicBezTo>
                <a:cubicBezTo>
                  <a:pt x="8231525" y="335409"/>
                  <a:pt x="8231525" y="335409"/>
                  <a:pt x="8271425" y="335409"/>
                </a:cubicBezTo>
                <a:cubicBezTo>
                  <a:pt x="8271425" y="335409"/>
                  <a:pt x="8271425" y="335409"/>
                  <a:pt x="8271425" y="392674"/>
                </a:cubicBezTo>
                <a:cubicBezTo>
                  <a:pt x="8271425" y="392674"/>
                  <a:pt x="8271425" y="392674"/>
                  <a:pt x="8279405" y="392674"/>
                </a:cubicBezTo>
                <a:cubicBezTo>
                  <a:pt x="8279405" y="392674"/>
                  <a:pt x="8279405" y="392674"/>
                  <a:pt x="8279405" y="400855"/>
                </a:cubicBezTo>
                <a:cubicBezTo>
                  <a:pt x="8279405" y="400855"/>
                  <a:pt x="8279405" y="400855"/>
                  <a:pt x="8287385" y="400855"/>
                </a:cubicBezTo>
                <a:cubicBezTo>
                  <a:pt x="8287385" y="400855"/>
                  <a:pt x="8287385" y="400855"/>
                  <a:pt x="8287385" y="392674"/>
                </a:cubicBezTo>
                <a:cubicBezTo>
                  <a:pt x="8287385" y="392674"/>
                  <a:pt x="8287385" y="392674"/>
                  <a:pt x="8319304" y="392674"/>
                </a:cubicBezTo>
                <a:cubicBezTo>
                  <a:pt x="8319304" y="392674"/>
                  <a:pt x="8319304" y="392674"/>
                  <a:pt x="8319304" y="400855"/>
                </a:cubicBezTo>
                <a:cubicBezTo>
                  <a:pt x="8319304" y="400855"/>
                  <a:pt x="8319304" y="400855"/>
                  <a:pt x="8399103" y="400855"/>
                </a:cubicBezTo>
                <a:cubicBezTo>
                  <a:pt x="8399103" y="400855"/>
                  <a:pt x="8399103" y="343590"/>
                  <a:pt x="8399103" y="319048"/>
                </a:cubicBezTo>
                <a:cubicBezTo>
                  <a:pt x="8399103" y="286325"/>
                  <a:pt x="8407083" y="286325"/>
                  <a:pt x="8407083" y="286325"/>
                </a:cubicBezTo>
                <a:cubicBezTo>
                  <a:pt x="8407083" y="286325"/>
                  <a:pt x="8407083" y="286325"/>
                  <a:pt x="8415063" y="286325"/>
                </a:cubicBezTo>
                <a:cubicBezTo>
                  <a:pt x="8415063" y="286325"/>
                  <a:pt x="8415063" y="286325"/>
                  <a:pt x="8415063" y="278144"/>
                </a:cubicBezTo>
                <a:cubicBezTo>
                  <a:pt x="8415063" y="278144"/>
                  <a:pt x="8415063" y="278144"/>
                  <a:pt x="8431023" y="278144"/>
                </a:cubicBezTo>
                <a:cubicBezTo>
                  <a:pt x="8431023" y="278144"/>
                  <a:pt x="8431023" y="278144"/>
                  <a:pt x="8431023" y="286325"/>
                </a:cubicBezTo>
                <a:cubicBezTo>
                  <a:pt x="8431023" y="286325"/>
                  <a:pt x="8431023" y="286325"/>
                  <a:pt x="8439003" y="286325"/>
                </a:cubicBezTo>
                <a:cubicBezTo>
                  <a:pt x="8439003" y="286325"/>
                  <a:pt x="8439003" y="286325"/>
                  <a:pt x="8439003" y="278144"/>
                </a:cubicBezTo>
                <a:cubicBezTo>
                  <a:pt x="8439003" y="278144"/>
                  <a:pt x="8439003" y="278144"/>
                  <a:pt x="8446983" y="278144"/>
                </a:cubicBezTo>
                <a:cubicBezTo>
                  <a:pt x="8446983" y="278144"/>
                  <a:pt x="8446983" y="245421"/>
                  <a:pt x="8446983" y="237241"/>
                </a:cubicBezTo>
                <a:cubicBezTo>
                  <a:pt x="8446983" y="229060"/>
                  <a:pt x="8446983" y="229060"/>
                  <a:pt x="8454963" y="220879"/>
                </a:cubicBezTo>
                <a:cubicBezTo>
                  <a:pt x="8462943" y="220879"/>
                  <a:pt x="8478903" y="204518"/>
                  <a:pt x="8478903" y="204518"/>
                </a:cubicBezTo>
                <a:cubicBezTo>
                  <a:pt x="8478903" y="204518"/>
                  <a:pt x="8478903" y="204518"/>
                  <a:pt x="8486883" y="196337"/>
                </a:cubicBezTo>
                <a:cubicBezTo>
                  <a:pt x="8486883" y="196337"/>
                  <a:pt x="8486883" y="196337"/>
                  <a:pt x="8494863" y="196337"/>
                </a:cubicBezTo>
                <a:cubicBezTo>
                  <a:pt x="8494863" y="196337"/>
                  <a:pt x="8494863" y="196337"/>
                  <a:pt x="8502842" y="196337"/>
                </a:cubicBezTo>
                <a:cubicBezTo>
                  <a:pt x="8502842" y="196337"/>
                  <a:pt x="8502842" y="196337"/>
                  <a:pt x="8502842" y="204518"/>
                </a:cubicBezTo>
                <a:cubicBezTo>
                  <a:pt x="8502842" y="204518"/>
                  <a:pt x="8502842" y="204518"/>
                  <a:pt x="8518802" y="220879"/>
                </a:cubicBezTo>
                <a:cubicBezTo>
                  <a:pt x="8518802" y="220879"/>
                  <a:pt x="8518802" y="220879"/>
                  <a:pt x="8526782" y="220879"/>
                </a:cubicBezTo>
                <a:cubicBezTo>
                  <a:pt x="8526782" y="220879"/>
                  <a:pt x="8526782" y="220879"/>
                  <a:pt x="8534762" y="229060"/>
                </a:cubicBezTo>
                <a:cubicBezTo>
                  <a:pt x="8534762" y="229060"/>
                  <a:pt x="8534762" y="229060"/>
                  <a:pt x="8542742" y="229060"/>
                </a:cubicBezTo>
                <a:cubicBezTo>
                  <a:pt x="8542742" y="229060"/>
                  <a:pt x="8542742" y="229060"/>
                  <a:pt x="8542742" y="286325"/>
                </a:cubicBezTo>
                <a:cubicBezTo>
                  <a:pt x="8542742" y="286325"/>
                  <a:pt x="8542742" y="286325"/>
                  <a:pt x="8550722" y="286325"/>
                </a:cubicBezTo>
                <a:cubicBezTo>
                  <a:pt x="8550722" y="294505"/>
                  <a:pt x="8550722" y="310867"/>
                  <a:pt x="8550722" y="310867"/>
                </a:cubicBezTo>
                <a:cubicBezTo>
                  <a:pt x="8550722" y="310867"/>
                  <a:pt x="8550722" y="310867"/>
                  <a:pt x="8550722" y="359951"/>
                </a:cubicBezTo>
                <a:cubicBezTo>
                  <a:pt x="8550722" y="359951"/>
                  <a:pt x="8550722" y="359951"/>
                  <a:pt x="8566682" y="359951"/>
                </a:cubicBezTo>
                <a:cubicBezTo>
                  <a:pt x="8566682" y="359951"/>
                  <a:pt x="8566682" y="359951"/>
                  <a:pt x="8566682" y="343590"/>
                </a:cubicBezTo>
                <a:cubicBezTo>
                  <a:pt x="8566682" y="343590"/>
                  <a:pt x="8566682" y="343590"/>
                  <a:pt x="8574661" y="343590"/>
                </a:cubicBezTo>
                <a:cubicBezTo>
                  <a:pt x="8574661" y="343590"/>
                  <a:pt x="8582641" y="335409"/>
                  <a:pt x="8590621" y="335409"/>
                </a:cubicBezTo>
                <a:cubicBezTo>
                  <a:pt x="8606581" y="327228"/>
                  <a:pt x="8614561" y="335409"/>
                  <a:pt x="8614561" y="335409"/>
                </a:cubicBezTo>
                <a:cubicBezTo>
                  <a:pt x="8614561" y="335409"/>
                  <a:pt x="8622541" y="335409"/>
                  <a:pt x="8638501" y="335409"/>
                </a:cubicBezTo>
                <a:cubicBezTo>
                  <a:pt x="8646481" y="335409"/>
                  <a:pt x="8654461" y="343590"/>
                  <a:pt x="8654461" y="343590"/>
                </a:cubicBezTo>
                <a:cubicBezTo>
                  <a:pt x="8654461" y="343590"/>
                  <a:pt x="8654461" y="343590"/>
                  <a:pt x="8662441" y="343590"/>
                </a:cubicBezTo>
                <a:cubicBezTo>
                  <a:pt x="8662441" y="343590"/>
                  <a:pt x="8662441" y="343590"/>
                  <a:pt x="8662441" y="220879"/>
                </a:cubicBezTo>
                <a:cubicBezTo>
                  <a:pt x="8662441" y="220879"/>
                  <a:pt x="8662441" y="220879"/>
                  <a:pt x="8694361" y="220879"/>
                </a:cubicBezTo>
                <a:cubicBezTo>
                  <a:pt x="8694361" y="220879"/>
                  <a:pt x="8694361" y="212698"/>
                  <a:pt x="8694361" y="204518"/>
                </a:cubicBezTo>
                <a:cubicBezTo>
                  <a:pt x="8702340" y="196337"/>
                  <a:pt x="8702340" y="155434"/>
                  <a:pt x="8702340" y="155434"/>
                </a:cubicBezTo>
                <a:cubicBezTo>
                  <a:pt x="8702340" y="155434"/>
                  <a:pt x="8702340" y="179976"/>
                  <a:pt x="8702340" y="196337"/>
                </a:cubicBezTo>
                <a:cubicBezTo>
                  <a:pt x="8702340" y="212698"/>
                  <a:pt x="8718300" y="220879"/>
                  <a:pt x="8718300" y="220879"/>
                </a:cubicBezTo>
                <a:cubicBezTo>
                  <a:pt x="8718300" y="220879"/>
                  <a:pt x="8718300" y="220879"/>
                  <a:pt x="8718300" y="204518"/>
                </a:cubicBezTo>
                <a:cubicBezTo>
                  <a:pt x="8718300" y="204518"/>
                  <a:pt x="8718300" y="204518"/>
                  <a:pt x="8798099" y="204518"/>
                </a:cubicBezTo>
                <a:cubicBezTo>
                  <a:pt x="8798099" y="204518"/>
                  <a:pt x="8798099" y="204518"/>
                  <a:pt x="8798099" y="294505"/>
                </a:cubicBezTo>
                <a:cubicBezTo>
                  <a:pt x="8798099" y="294505"/>
                  <a:pt x="8798099" y="294505"/>
                  <a:pt x="8869919" y="294505"/>
                </a:cubicBezTo>
                <a:cubicBezTo>
                  <a:pt x="8869919" y="294505"/>
                  <a:pt x="8869919" y="294505"/>
                  <a:pt x="8869919" y="310867"/>
                </a:cubicBezTo>
                <a:cubicBezTo>
                  <a:pt x="8869919" y="310867"/>
                  <a:pt x="8869919" y="310867"/>
                  <a:pt x="8901838" y="294505"/>
                </a:cubicBezTo>
                <a:cubicBezTo>
                  <a:pt x="8901838" y="294505"/>
                  <a:pt x="8901838" y="294505"/>
                  <a:pt x="8925778" y="310867"/>
                </a:cubicBezTo>
                <a:cubicBezTo>
                  <a:pt x="8925778" y="310867"/>
                  <a:pt x="8925778" y="310867"/>
                  <a:pt x="8925778" y="376312"/>
                </a:cubicBezTo>
                <a:cubicBezTo>
                  <a:pt x="8925778" y="376312"/>
                  <a:pt x="8925778" y="376312"/>
                  <a:pt x="8973657" y="327228"/>
                </a:cubicBezTo>
                <a:cubicBezTo>
                  <a:pt x="8973657" y="327228"/>
                  <a:pt x="8973657" y="327228"/>
                  <a:pt x="8973657" y="286325"/>
                </a:cubicBezTo>
                <a:cubicBezTo>
                  <a:pt x="8973657" y="286325"/>
                  <a:pt x="8973657" y="286325"/>
                  <a:pt x="9021537" y="286325"/>
                </a:cubicBezTo>
                <a:cubicBezTo>
                  <a:pt x="9021537" y="286325"/>
                  <a:pt x="9021537" y="286325"/>
                  <a:pt x="9021537" y="245421"/>
                </a:cubicBezTo>
                <a:cubicBezTo>
                  <a:pt x="9021537" y="245421"/>
                  <a:pt x="9021537" y="245421"/>
                  <a:pt x="9029517" y="245421"/>
                </a:cubicBezTo>
                <a:cubicBezTo>
                  <a:pt x="9029517" y="245421"/>
                  <a:pt x="9029517" y="245421"/>
                  <a:pt x="9029517" y="229060"/>
                </a:cubicBezTo>
                <a:cubicBezTo>
                  <a:pt x="9029517" y="229060"/>
                  <a:pt x="9093356" y="229060"/>
                  <a:pt x="9125276" y="229060"/>
                </a:cubicBezTo>
                <a:cubicBezTo>
                  <a:pt x="9125276" y="229060"/>
                  <a:pt x="9125276" y="265873"/>
                  <a:pt x="9125276" y="320517"/>
                </a:cubicBezTo>
                <a:lnTo>
                  <a:pt x="9125276" y="329972"/>
                </a:lnTo>
                <a:lnTo>
                  <a:pt x="9125791" y="315708"/>
                </a:lnTo>
                <a:cubicBezTo>
                  <a:pt x="9127739" y="261783"/>
                  <a:pt x="9127739" y="261783"/>
                  <a:pt x="9127739" y="261783"/>
                </a:cubicBezTo>
                <a:cubicBezTo>
                  <a:pt x="9175610" y="261783"/>
                  <a:pt x="9175610" y="261783"/>
                  <a:pt x="9175610" y="261783"/>
                </a:cubicBezTo>
                <a:cubicBezTo>
                  <a:pt x="9175610" y="253602"/>
                  <a:pt x="9175610" y="253602"/>
                  <a:pt x="9175610" y="253602"/>
                </a:cubicBezTo>
                <a:cubicBezTo>
                  <a:pt x="9191568" y="253602"/>
                  <a:pt x="9191568" y="253602"/>
                  <a:pt x="9191568" y="253602"/>
                </a:cubicBezTo>
                <a:cubicBezTo>
                  <a:pt x="9191568" y="229060"/>
                  <a:pt x="9191568" y="229060"/>
                  <a:pt x="9191568" y="229060"/>
                </a:cubicBezTo>
                <a:cubicBezTo>
                  <a:pt x="9303267" y="229060"/>
                  <a:pt x="9303267" y="229060"/>
                  <a:pt x="9303267" y="229060"/>
                </a:cubicBezTo>
                <a:cubicBezTo>
                  <a:pt x="9303267" y="245421"/>
                  <a:pt x="9303267" y="245421"/>
                  <a:pt x="9303267" y="245421"/>
                </a:cubicBezTo>
                <a:cubicBezTo>
                  <a:pt x="9319225" y="245421"/>
                  <a:pt x="9319225" y="245421"/>
                  <a:pt x="9319225" y="245421"/>
                </a:cubicBezTo>
                <a:cubicBezTo>
                  <a:pt x="9319225" y="286325"/>
                  <a:pt x="9319225" y="286325"/>
                  <a:pt x="9319225" y="286325"/>
                </a:cubicBezTo>
                <a:cubicBezTo>
                  <a:pt x="9367096" y="286325"/>
                  <a:pt x="9367096" y="286325"/>
                  <a:pt x="9367096" y="286325"/>
                </a:cubicBezTo>
                <a:cubicBezTo>
                  <a:pt x="9367096" y="327228"/>
                  <a:pt x="9367096" y="327228"/>
                  <a:pt x="9367096" y="327228"/>
                </a:cubicBezTo>
                <a:cubicBezTo>
                  <a:pt x="9414967" y="376312"/>
                  <a:pt x="9414967" y="376312"/>
                  <a:pt x="9414967" y="376312"/>
                </a:cubicBezTo>
                <a:cubicBezTo>
                  <a:pt x="9414967" y="310867"/>
                  <a:pt x="9414967" y="310867"/>
                  <a:pt x="9414967" y="310867"/>
                </a:cubicBezTo>
                <a:cubicBezTo>
                  <a:pt x="9430924" y="294505"/>
                  <a:pt x="9430924" y="294505"/>
                  <a:pt x="9430924" y="294505"/>
                </a:cubicBezTo>
                <a:cubicBezTo>
                  <a:pt x="9462839" y="310867"/>
                  <a:pt x="9462839" y="310867"/>
                  <a:pt x="9462839" y="310867"/>
                </a:cubicBezTo>
                <a:cubicBezTo>
                  <a:pt x="9462839" y="294505"/>
                  <a:pt x="9462839" y="294505"/>
                  <a:pt x="9462839" y="294505"/>
                </a:cubicBezTo>
                <a:cubicBezTo>
                  <a:pt x="9534646" y="294505"/>
                  <a:pt x="9534646" y="294505"/>
                  <a:pt x="9534646" y="294505"/>
                </a:cubicBezTo>
                <a:cubicBezTo>
                  <a:pt x="9534646" y="204518"/>
                  <a:pt x="9534646" y="204518"/>
                  <a:pt x="9534646" y="204518"/>
                </a:cubicBezTo>
                <a:cubicBezTo>
                  <a:pt x="9622410" y="204518"/>
                  <a:pt x="9622410" y="204518"/>
                  <a:pt x="9622410" y="204518"/>
                </a:cubicBezTo>
                <a:cubicBezTo>
                  <a:pt x="9622410" y="220879"/>
                  <a:pt x="9622410" y="220879"/>
                  <a:pt x="9622410" y="220879"/>
                </a:cubicBezTo>
                <a:cubicBezTo>
                  <a:pt x="9622410" y="220879"/>
                  <a:pt x="9630388" y="212698"/>
                  <a:pt x="9630388" y="196337"/>
                </a:cubicBezTo>
                <a:cubicBezTo>
                  <a:pt x="9630388" y="179976"/>
                  <a:pt x="9630388" y="155434"/>
                  <a:pt x="9630388" y="155434"/>
                </a:cubicBezTo>
                <a:cubicBezTo>
                  <a:pt x="9630388" y="155434"/>
                  <a:pt x="9630388" y="196337"/>
                  <a:pt x="9638367" y="204518"/>
                </a:cubicBezTo>
                <a:cubicBezTo>
                  <a:pt x="9646345" y="212698"/>
                  <a:pt x="9646345" y="220879"/>
                  <a:pt x="9646345" y="220879"/>
                </a:cubicBezTo>
                <a:cubicBezTo>
                  <a:pt x="9670281" y="220879"/>
                  <a:pt x="9670281" y="220879"/>
                  <a:pt x="9670281" y="220879"/>
                </a:cubicBezTo>
                <a:cubicBezTo>
                  <a:pt x="9670281" y="343590"/>
                  <a:pt x="9670281" y="343590"/>
                  <a:pt x="9670281" y="343590"/>
                </a:cubicBezTo>
                <a:cubicBezTo>
                  <a:pt x="9678260" y="343590"/>
                  <a:pt x="9678260" y="343590"/>
                  <a:pt x="9678260" y="343590"/>
                </a:cubicBezTo>
                <a:cubicBezTo>
                  <a:pt x="9678260" y="343590"/>
                  <a:pt x="9686238" y="335409"/>
                  <a:pt x="9702195" y="335409"/>
                </a:cubicBezTo>
                <a:cubicBezTo>
                  <a:pt x="9710174" y="335409"/>
                  <a:pt x="9718152" y="335409"/>
                  <a:pt x="9718152" y="335409"/>
                </a:cubicBezTo>
                <a:cubicBezTo>
                  <a:pt x="9718152" y="335409"/>
                  <a:pt x="9734110" y="327228"/>
                  <a:pt x="9742088" y="335409"/>
                </a:cubicBezTo>
                <a:cubicBezTo>
                  <a:pt x="9758045" y="335409"/>
                  <a:pt x="9758045" y="343590"/>
                  <a:pt x="9758045" y="343590"/>
                </a:cubicBezTo>
                <a:cubicBezTo>
                  <a:pt x="9774002" y="343590"/>
                  <a:pt x="9774002" y="343590"/>
                  <a:pt x="9774002" y="343590"/>
                </a:cubicBezTo>
                <a:cubicBezTo>
                  <a:pt x="9774002" y="359951"/>
                  <a:pt x="9774002" y="359951"/>
                  <a:pt x="9774002" y="359951"/>
                </a:cubicBezTo>
                <a:cubicBezTo>
                  <a:pt x="9781981" y="359951"/>
                  <a:pt x="9781981" y="359951"/>
                  <a:pt x="9781981" y="359951"/>
                </a:cubicBezTo>
                <a:cubicBezTo>
                  <a:pt x="9781981" y="310867"/>
                  <a:pt x="9781981" y="310867"/>
                  <a:pt x="9781981" y="310867"/>
                </a:cubicBezTo>
                <a:cubicBezTo>
                  <a:pt x="9781981" y="310867"/>
                  <a:pt x="9781981" y="294505"/>
                  <a:pt x="9789959" y="286325"/>
                </a:cubicBezTo>
                <a:cubicBezTo>
                  <a:pt x="9789959" y="286325"/>
                  <a:pt x="9797938" y="286325"/>
                  <a:pt x="9797938" y="286325"/>
                </a:cubicBezTo>
                <a:cubicBezTo>
                  <a:pt x="9797938" y="229060"/>
                  <a:pt x="9797938" y="229060"/>
                  <a:pt x="9797938" y="229060"/>
                </a:cubicBezTo>
                <a:cubicBezTo>
                  <a:pt x="9805917" y="229060"/>
                  <a:pt x="9805917" y="229060"/>
                  <a:pt x="9805917" y="229060"/>
                </a:cubicBezTo>
                <a:cubicBezTo>
                  <a:pt x="9805917" y="220879"/>
                  <a:pt x="9805917" y="220879"/>
                  <a:pt x="9805917" y="220879"/>
                </a:cubicBezTo>
                <a:cubicBezTo>
                  <a:pt x="9813895" y="220879"/>
                  <a:pt x="9813895" y="220879"/>
                  <a:pt x="9813895" y="220879"/>
                </a:cubicBezTo>
                <a:cubicBezTo>
                  <a:pt x="9837831" y="204518"/>
                  <a:pt x="9837831" y="204518"/>
                  <a:pt x="9837831" y="204518"/>
                </a:cubicBezTo>
                <a:cubicBezTo>
                  <a:pt x="9837831" y="196337"/>
                  <a:pt x="9837831" y="196337"/>
                  <a:pt x="9837831" y="196337"/>
                </a:cubicBezTo>
                <a:cubicBezTo>
                  <a:pt x="9845809" y="139072"/>
                  <a:pt x="9845809" y="139072"/>
                  <a:pt x="9845809" y="139072"/>
                </a:cubicBezTo>
                <a:cubicBezTo>
                  <a:pt x="9845809" y="139072"/>
                  <a:pt x="9861767" y="155434"/>
                  <a:pt x="9861767" y="155434"/>
                </a:cubicBezTo>
                <a:cubicBezTo>
                  <a:pt x="9869745" y="155434"/>
                  <a:pt x="9861767" y="171795"/>
                  <a:pt x="9861767" y="171795"/>
                </a:cubicBezTo>
                <a:cubicBezTo>
                  <a:pt x="9845809" y="155434"/>
                  <a:pt x="9845809" y="155434"/>
                  <a:pt x="9845809" y="155434"/>
                </a:cubicBezTo>
                <a:cubicBezTo>
                  <a:pt x="9845809" y="196337"/>
                  <a:pt x="9845809" y="196337"/>
                  <a:pt x="9845809" y="196337"/>
                </a:cubicBezTo>
                <a:cubicBezTo>
                  <a:pt x="9853788" y="196337"/>
                  <a:pt x="9853788" y="196337"/>
                  <a:pt x="9853788" y="196337"/>
                </a:cubicBezTo>
                <a:cubicBezTo>
                  <a:pt x="9853788" y="204518"/>
                  <a:pt x="9853788" y="204518"/>
                  <a:pt x="9853788" y="204518"/>
                </a:cubicBezTo>
                <a:cubicBezTo>
                  <a:pt x="9853788" y="204518"/>
                  <a:pt x="9869745" y="220879"/>
                  <a:pt x="9877724" y="220879"/>
                </a:cubicBezTo>
                <a:cubicBezTo>
                  <a:pt x="9885702" y="229060"/>
                  <a:pt x="9885702" y="229060"/>
                  <a:pt x="9885702" y="237241"/>
                </a:cubicBezTo>
                <a:cubicBezTo>
                  <a:pt x="9885702" y="245421"/>
                  <a:pt x="9885702" y="278144"/>
                  <a:pt x="9885702" y="278144"/>
                </a:cubicBezTo>
                <a:cubicBezTo>
                  <a:pt x="9893681" y="278144"/>
                  <a:pt x="9893681" y="278144"/>
                  <a:pt x="9893681" y="278144"/>
                </a:cubicBezTo>
                <a:cubicBezTo>
                  <a:pt x="9893681" y="286325"/>
                  <a:pt x="9893681" y="286325"/>
                  <a:pt x="9893681" y="286325"/>
                </a:cubicBezTo>
                <a:cubicBezTo>
                  <a:pt x="9901659" y="286325"/>
                  <a:pt x="9901659" y="286325"/>
                  <a:pt x="9901659" y="286325"/>
                </a:cubicBezTo>
                <a:cubicBezTo>
                  <a:pt x="9901659" y="278144"/>
                  <a:pt x="9901659" y="278144"/>
                  <a:pt x="9901659" y="278144"/>
                </a:cubicBezTo>
                <a:cubicBezTo>
                  <a:pt x="9917616" y="278144"/>
                  <a:pt x="9917616" y="278144"/>
                  <a:pt x="9917616" y="278144"/>
                </a:cubicBezTo>
                <a:cubicBezTo>
                  <a:pt x="9917616" y="286325"/>
                  <a:pt x="9917616" y="286325"/>
                  <a:pt x="9917616" y="286325"/>
                </a:cubicBezTo>
                <a:cubicBezTo>
                  <a:pt x="9933573" y="286325"/>
                  <a:pt x="9933573" y="286325"/>
                  <a:pt x="9933573" y="286325"/>
                </a:cubicBezTo>
                <a:cubicBezTo>
                  <a:pt x="9933573" y="286325"/>
                  <a:pt x="9941552" y="286325"/>
                  <a:pt x="9941552" y="319048"/>
                </a:cubicBezTo>
                <a:cubicBezTo>
                  <a:pt x="9941552" y="343590"/>
                  <a:pt x="9941552" y="400855"/>
                  <a:pt x="9941552" y="400855"/>
                </a:cubicBezTo>
                <a:cubicBezTo>
                  <a:pt x="10021338" y="400855"/>
                  <a:pt x="10021338" y="400855"/>
                  <a:pt x="10021338" y="400855"/>
                </a:cubicBezTo>
                <a:cubicBezTo>
                  <a:pt x="10021338" y="392674"/>
                  <a:pt x="10021338" y="392674"/>
                  <a:pt x="10021338" y="392674"/>
                </a:cubicBezTo>
                <a:cubicBezTo>
                  <a:pt x="10045273" y="392674"/>
                  <a:pt x="10045273" y="392674"/>
                  <a:pt x="10045273" y="392674"/>
                </a:cubicBezTo>
                <a:cubicBezTo>
                  <a:pt x="10045273" y="400855"/>
                  <a:pt x="10045273" y="400855"/>
                  <a:pt x="10045273" y="400855"/>
                </a:cubicBezTo>
                <a:cubicBezTo>
                  <a:pt x="10053252" y="400855"/>
                  <a:pt x="10053252" y="400855"/>
                  <a:pt x="10053252" y="400855"/>
                </a:cubicBezTo>
                <a:cubicBezTo>
                  <a:pt x="10053252" y="392674"/>
                  <a:pt x="10053252" y="392674"/>
                  <a:pt x="10053252" y="392674"/>
                </a:cubicBezTo>
                <a:cubicBezTo>
                  <a:pt x="10069209" y="392674"/>
                  <a:pt x="10069209" y="392674"/>
                  <a:pt x="10069209" y="392674"/>
                </a:cubicBezTo>
                <a:cubicBezTo>
                  <a:pt x="10069209" y="335409"/>
                  <a:pt x="10069209" y="335409"/>
                  <a:pt x="10069209" y="335409"/>
                </a:cubicBezTo>
                <a:cubicBezTo>
                  <a:pt x="10101123" y="335409"/>
                  <a:pt x="10101123" y="335409"/>
                  <a:pt x="10101123" y="335409"/>
                </a:cubicBezTo>
                <a:cubicBezTo>
                  <a:pt x="10101123" y="335409"/>
                  <a:pt x="10101123" y="327228"/>
                  <a:pt x="10109102" y="327228"/>
                </a:cubicBezTo>
                <a:cubicBezTo>
                  <a:pt x="10109102" y="327228"/>
                  <a:pt x="10117080" y="327228"/>
                  <a:pt x="10117080" y="327228"/>
                </a:cubicBezTo>
                <a:cubicBezTo>
                  <a:pt x="10133037" y="163614"/>
                  <a:pt x="10133037" y="163614"/>
                  <a:pt x="10133037" y="163614"/>
                </a:cubicBezTo>
                <a:cubicBezTo>
                  <a:pt x="10148995" y="16362"/>
                  <a:pt x="10148995" y="16362"/>
                  <a:pt x="10148995" y="16362"/>
                </a:cubicBezTo>
                <a:cubicBezTo>
                  <a:pt x="10148995" y="16362"/>
                  <a:pt x="10156973" y="8181"/>
                  <a:pt x="10156973" y="16362"/>
                </a:cubicBezTo>
                <a:cubicBezTo>
                  <a:pt x="10156973" y="32723"/>
                  <a:pt x="10180909" y="163614"/>
                  <a:pt x="10180909" y="163614"/>
                </a:cubicBezTo>
                <a:cubicBezTo>
                  <a:pt x="10220802" y="458119"/>
                  <a:pt x="10220802" y="458119"/>
                  <a:pt x="10220802" y="458119"/>
                </a:cubicBezTo>
                <a:cubicBezTo>
                  <a:pt x="10228780" y="458119"/>
                  <a:pt x="10228780" y="458119"/>
                  <a:pt x="10228780" y="458119"/>
                </a:cubicBezTo>
                <a:cubicBezTo>
                  <a:pt x="10228780" y="449939"/>
                  <a:pt x="10228780" y="449939"/>
                  <a:pt x="10228780" y="449939"/>
                </a:cubicBezTo>
                <a:cubicBezTo>
                  <a:pt x="10316544" y="449939"/>
                  <a:pt x="10316544" y="449939"/>
                  <a:pt x="10316544" y="449939"/>
                </a:cubicBezTo>
                <a:cubicBezTo>
                  <a:pt x="10316544" y="253602"/>
                  <a:pt x="10316544" y="253602"/>
                  <a:pt x="10316544" y="253602"/>
                </a:cubicBezTo>
                <a:cubicBezTo>
                  <a:pt x="10396330" y="253602"/>
                  <a:pt x="10396330" y="253602"/>
                  <a:pt x="10396330" y="253602"/>
                </a:cubicBezTo>
                <a:cubicBezTo>
                  <a:pt x="10396330" y="237241"/>
                  <a:pt x="10396330" y="237241"/>
                  <a:pt x="10396330" y="237241"/>
                </a:cubicBezTo>
                <a:cubicBezTo>
                  <a:pt x="10404308" y="237241"/>
                  <a:pt x="10404308" y="237241"/>
                  <a:pt x="10404308" y="237241"/>
                </a:cubicBezTo>
                <a:lnTo>
                  <a:pt x="10404308" y="242354"/>
                </a:lnTo>
                <a:cubicBezTo>
                  <a:pt x="10404308" y="245421"/>
                  <a:pt x="10404308" y="245421"/>
                  <a:pt x="10404308" y="245421"/>
                </a:cubicBezTo>
                <a:cubicBezTo>
                  <a:pt x="10412287" y="245421"/>
                  <a:pt x="10412287" y="245421"/>
                  <a:pt x="10412287" y="245421"/>
                </a:cubicBezTo>
                <a:cubicBezTo>
                  <a:pt x="10412287" y="237241"/>
                  <a:pt x="10412287" y="237241"/>
                  <a:pt x="10412287" y="237241"/>
                </a:cubicBezTo>
                <a:cubicBezTo>
                  <a:pt x="10420265" y="237241"/>
                  <a:pt x="10420265" y="237241"/>
                  <a:pt x="10420265" y="237241"/>
                </a:cubicBezTo>
                <a:cubicBezTo>
                  <a:pt x="10420265" y="245421"/>
                  <a:pt x="10420265" y="245421"/>
                  <a:pt x="10420265" y="245421"/>
                </a:cubicBezTo>
                <a:cubicBezTo>
                  <a:pt x="10436223" y="245421"/>
                  <a:pt x="10436223" y="245421"/>
                  <a:pt x="10436223" y="245421"/>
                </a:cubicBezTo>
                <a:cubicBezTo>
                  <a:pt x="10436223" y="237241"/>
                  <a:pt x="10436223" y="237241"/>
                  <a:pt x="10436223" y="237241"/>
                </a:cubicBezTo>
                <a:cubicBezTo>
                  <a:pt x="10452180" y="237241"/>
                  <a:pt x="10452180" y="237241"/>
                  <a:pt x="10452180" y="237241"/>
                </a:cubicBezTo>
                <a:cubicBezTo>
                  <a:pt x="10452180" y="245421"/>
                  <a:pt x="10452180" y="245421"/>
                  <a:pt x="10452180" y="245421"/>
                </a:cubicBezTo>
                <a:cubicBezTo>
                  <a:pt x="10444201" y="245421"/>
                  <a:pt x="10444201" y="245421"/>
                  <a:pt x="10444201" y="245421"/>
                </a:cubicBezTo>
                <a:cubicBezTo>
                  <a:pt x="10444201" y="253602"/>
                  <a:pt x="10444201" y="253602"/>
                  <a:pt x="10444201" y="253602"/>
                </a:cubicBezTo>
                <a:cubicBezTo>
                  <a:pt x="10476115" y="253602"/>
                  <a:pt x="10476115" y="253602"/>
                  <a:pt x="10476115" y="253602"/>
                </a:cubicBezTo>
                <a:cubicBezTo>
                  <a:pt x="10476115" y="409035"/>
                  <a:pt x="10476115" y="409035"/>
                  <a:pt x="10476115" y="409035"/>
                </a:cubicBezTo>
                <a:cubicBezTo>
                  <a:pt x="10476115" y="409035"/>
                  <a:pt x="10476115" y="400855"/>
                  <a:pt x="10492073" y="392674"/>
                </a:cubicBezTo>
                <a:cubicBezTo>
                  <a:pt x="10516008" y="384493"/>
                  <a:pt x="10571858" y="384493"/>
                  <a:pt x="10571858" y="384493"/>
                </a:cubicBezTo>
                <a:cubicBezTo>
                  <a:pt x="10587815" y="384493"/>
                  <a:pt x="10587815" y="384493"/>
                  <a:pt x="10587815" y="384493"/>
                </a:cubicBezTo>
                <a:cubicBezTo>
                  <a:pt x="10587815" y="376312"/>
                  <a:pt x="10587815" y="376312"/>
                  <a:pt x="10587815" y="376312"/>
                </a:cubicBezTo>
                <a:cubicBezTo>
                  <a:pt x="10651644" y="376312"/>
                  <a:pt x="10651644" y="376312"/>
                  <a:pt x="10651644" y="376312"/>
                </a:cubicBezTo>
                <a:cubicBezTo>
                  <a:pt x="10651644" y="392674"/>
                  <a:pt x="10651644" y="392674"/>
                  <a:pt x="10651644" y="392674"/>
                </a:cubicBezTo>
                <a:cubicBezTo>
                  <a:pt x="10691537" y="392674"/>
                  <a:pt x="10691537" y="392674"/>
                  <a:pt x="10691537" y="392674"/>
                </a:cubicBezTo>
                <a:cubicBezTo>
                  <a:pt x="10691537" y="400855"/>
                  <a:pt x="10691537" y="400855"/>
                  <a:pt x="10691537" y="400855"/>
                </a:cubicBezTo>
                <a:cubicBezTo>
                  <a:pt x="10667601" y="400855"/>
                  <a:pt x="10667601" y="400855"/>
                  <a:pt x="10667601" y="400855"/>
                </a:cubicBezTo>
                <a:cubicBezTo>
                  <a:pt x="10667601" y="409035"/>
                  <a:pt x="10667601" y="409035"/>
                  <a:pt x="10667601" y="409035"/>
                </a:cubicBezTo>
                <a:cubicBezTo>
                  <a:pt x="10683558" y="409035"/>
                  <a:pt x="10683558" y="409035"/>
                  <a:pt x="10683558" y="409035"/>
                </a:cubicBezTo>
                <a:cubicBezTo>
                  <a:pt x="10683558" y="449939"/>
                  <a:pt x="10683558" y="449939"/>
                  <a:pt x="10683558" y="449939"/>
                </a:cubicBezTo>
                <a:cubicBezTo>
                  <a:pt x="10683558" y="449939"/>
                  <a:pt x="10707494" y="449939"/>
                  <a:pt x="10707494" y="433577"/>
                </a:cubicBezTo>
                <a:cubicBezTo>
                  <a:pt x="10707494" y="425397"/>
                  <a:pt x="10707494" y="294505"/>
                  <a:pt x="10707494" y="294505"/>
                </a:cubicBezTo>
                <a:cubicBezTo>
                  <a:pt x="10723451" y="294505"/>
                  <a:pt x="10723451" y="294505"/>
                  <a:pt x="10723451" y="294505"/>
                </a:cubicBezTo>
                <a:cubicBezTo>
                  <a:pt x="10723451" y="253602"/>
                  <a:pt x="10723451" y="253602"/>
                  <a:pt x="10723451" y="253602"/>
                </a:cubicBezTo>
                <a:cubicBezTo>
                  <a:pt x="10731429" y="253602"/>
                  <a:pt x="10731429" y="253602"/>
                  <a:pt x="10731429" y="253602"/>
                </a:cubicBezTo>
                <a:cubicBezTo>
                  <a:pt x="10731429" y="32723"/>
                  <a:pt x="10731429" y="32723"/>
                  <a:pt x="10731429" y="32723"/>
                </a:cubicBezTo>
                <a:cubicBezTo>
                  <a:pt x="10771322" y="32723"/>
                  <a:pt x="10771322" y="32723"/>
                  <a:pt x="10771322" y="32723"/>
                </a:cubicBezTo>
                <a:cubicBezTo>
                  <a:pt x="10771322" y="0"/>
                  <a:pt x="10771322" y="0"/>
                  <a:pt x="10771322" y="0"/>
                </a:cubicBezTo>
                <a:cubicBezTo>
                  <a:pt x="10883022" y="0"/>
                  <a:pt x="10883022" y="0"/>
                  <a:pt x="10883022" y="0"/>
                </a:cubicBezTo>
                <a:cubicBezTo>
                  <a:pt x="10883022" y="40904"/>
                  <a:pt x="10883022" y="40904"/>
                  <a:pt x="10883022" y="40904"/>
                </a:cubicBezTo>
                <a:cubicBezTo>
                  <a:pt x="10930893" y="40904"/>
                  <a:pt x="10930893" y="40904"/>
                  <a:pt x="10930893" y="40904"/>
                </a:cubicBezTo>
                <a:cubicBezTo>
                  <a:pt x="10930893" y="319048"/>
                  <a:pt x="10930893" y="319048"/>
                  <a:pt x="10930893" y="319048"/>
                </a:cubicBezTo>
                <a:cubicBezTo>
                  <a:pt x="10938872" y="319048"/>
                  <a:pt x="10938872" y="319048"/>
                  <a:pt x="10938872" y="319048"/>
                </a:cubicBezTo>
                <a:cubicBezTo>
                  <a:pt x="10938872" y="310867"/>
                  <a:pt x="10938872" y="310867"/>
                  <a:pt x="10938872" y="310867"/>
                </a:cubicBezTo>
                <a:cubicBezTo>
                  <a:pt x="10954829" y="310867"/>
                  <a:pt x="10954829" y="310867"/>
                  <a:pt x="10954829" y="310867"/>
                </a:cubicBezTo>
                <a:cubicBezTo>
                  <a:pt x="10954829" y="278144"/>
                  <a:pt x="10954829" y="278144"/>
                  <a:pt x="10954829" y="278144"/>
                </a:cubicBezTo>
                <a:cubicBezTo>
                  <a:pt x="11034615" y="278144"/>
                  <a:pt x="11034615" y="278144"/>
                  <a:pt x="11034615" y="278144"/>
                </a:cubicBezTo>
                <a:cubicBezTo>
                  <a:pt x="11034615" y="310867"/>
                  <a:pt x="11034615" y="310867"/>
                  <a:pt x="11034615" y="310867"/>
                </a:cubicBezTo>
                <a:cubicBezTo>
                  <a:pt x="11050572" y="310867"/>
                  <a:pt x="11050572" y="310867"/>
                  <a:pt x="11050572" y="310867"/>
                </a:cubicBezTo>
                <a:cubicBezTo>
                  <a:pt x="11050572" y="335409"/>
                  <a:pt x="11050572" y="335409"/>
                  <a:pt x="11050572" y="335409"/>
                </a:cubicBezTo>
                <a:cubicBezTo>
                  <a:pt x="11058550" y="335409"/>
                  <a:pt x="11058550" y="335409"/>
                  <a:pt x="11058550" y="335409"/>
                </a:cubicBezTo>
                <a:cubicBezTo>
                  <a:pt x="11058550" y="319048"/>
                  <a:pt x="11058550" y="319048"/>
                  <a:pt x="11058550" y="319048"/>
                </a:cubicBezTo>
                <a:cubicBezTo>
                  <a:pt x="11090464" y="319048"/>
                  <a:pt x="11090464" y="319048"/>
                  <a:pt x="11090464" y="319048"/>
                </a:cubicBezTo>
                <a:cubicBezTo>
                  <a:pt x="11090464" y="212698"/>
                  <a:pt x="11090464" y="212698"/>
                  <a:pt x="11090464" y="212698"/>
                </a:cubicBezTo>
                <a:cubicBezTo>
                  <a:pt x="11114400" y="212698"/>
                  <a:pt x="11114400" y="212698"/>
                  <a:pt x="11114400" y="212698"/>
                </a:cubicBezTo>
                <a:cubicBezTo>
                  <a:pt x="11114400" y="212698"/>
                  <a:pt x="11122379" y="204518"/>
                  <a:pt x="11130357" y="204518"/>
                </a:cubicBezTo>
                <a:cubicBezTo>
                  <a:pt x="11138336" y="204518"/>
                  <a:pt x="11146314" y="196337"/>
                  <a:pt x="11146314" y="196337"/>
                </a:cubicBezTo>
                <a:cubicBezTo>
                  <a:pt x="11146314" y="139072"/>
                  <a:pt x="11146314" y="139072"/>
                  <a:pt x="11146314" y="139072"/>
                </a:cubicBezTo>
                <a:cubicBezTo>
                  <a:pt x="11154293" y="147253"/>
                  <a:pt x="11154293" y="147253"/>
                  <a:pt x="11154293" y="147253"/>
                </a:cubicBezTo>
                <a:cubicBezTo>
                  <a:pt x="11154293" y="171795"/>
                  <a:pt x="11154293" y="171795"/>
                  <a:pt x="11154293" y="171795"/>
                </a:cubicBezTo>
                <a:cubicBezTo>
                  <a:pt x="11162271" y="171795"/>
                  <a:pt x="11162271" y="171795"/>
                  <a:pt x="11162271" y="171795"/>
                </a:cubicBezTo>
                <a:cubicBezTo>
                  <a:pt x="11162271" y="204518"/>
                  <a:pt x="11162271" y="204518"/>
                  <a:pt x="11162271" y="204518"/>
                </a:cubicBezTo>
                <a:cubicBezTo>
                  <a:pt x="11186207" y="204518"/>
                  <a:pt x="11186207" y="204518"/>
                  <a:pt x="11186207" y="204518"/>
                </a:cubicBezTo>
                <a:cubicBezTo>
                  <a:pt x="11186207" y="212698"/>
                  <a:pt x="11186207" y="212698"/>
                  <a:pt x="11186207" y="212698"/>
                </a:cubicBezTo>
                <a:cubicBezTo>
                  <a:pt x="11210143" y="212698"/>
                  <a:pt x="11210143" y="212698"/>
                  <a:pt x="11210143" y="212698"/>
                </a:cubicBezTo>
                <a:cubicBezTo>
                  <a:pt x="11210143" y="229060"/>
                  <a:pt x="11210143" y="229060"/>
                  <a:pt x="11210143" y="229060"/>
                </a:cubicBezTo>
                <a:cubicBezTo>
                  <a:pt x="11250035" y="229060"/>
                  <a:pt x="11250035" y="229060"/>
                  <a:pt x="11250035" y="229060"/>
                </a:cubicBezTo>
                <a:cubicBezTo>
                  <a:pt x="11250035" y="237241"/>
                  <a:pt x="11250035" y="237241"/>
                  <a:pt x="11250035" y="237241"/>
                </a:cubicBezTo>
                <a:cubicBezTo>
                  <a:pt x="11305885" y="237241"/>
                  <a:pt x="11305885" y="237241"/>
                  <a:pt x="11305885" y="237241"/>
                </a:cubicBezTo>
                <a:cubicBezTo>
                  <a:pt x="11305885" y="253602"/>
                  <a:pt x="11305885" y="253602"/>
                  <a:pt x="11305885" y="253602"/>
                </a:cubicBezTo>
                <a:cubicBezTo>
                  <a:pt x="11321843" y="253602"/>
                  <a:pt x="11321843" y="253602"/>
                  <a:pt x="11321843" y="253602"/>
                </a:cubicBezTo>
                <a:cubicBezTo>
                  <a:pt x="11321843" y="253602"/>
                  <a:pt x="11305885" y="220879"/>
                  <a:pt x="11321843" y="220879"/>
                </a:cubicBezTo>
                <a:cubicBezTo>
                  <a:pt x="11329821" y="220879"/>
                  <a:pt x="11329821" y="220879"/>
                  <a:pt x="11329821" y="220879"/>
                </a:cubicBezTo>
                <a:cubicBezTo>
                  <a:pt x="11345778" y="229060"/>
                  <a:pt x="11345778" y="229060"/>
                  <a:pt x="11345778" y="229060"/>
                </a:cubicBezTo>
                <a:cubicBezTo>
                  <a:pt x="11457478" y="229060"/>
                  <a:pt x="11457478" y="229060"/>
                  <a:pt x="11457478" y="229060"/>
                </a:cubicBezTo>
                <a:cubicBezTo>
                  <a:pt x="11457478" y="245421"/>
                  <a:pt x="11457478" y="245421"/>
                  <a:pt x="11457478" y="245421"/>
                </a:cubicBezTo>
                <a:cubicBezTo>
                  <a:pt x="11465457" y="245421"/>
                  <a:pt x="11465457" y="245421"/>
                  <a:pt x="11465457" y="245421"/>
                </a:cubicBezTo>
                <a:cubicBezTo>
                  <a:pt x="11465457" y="253602"/>
                  <a:pt x="11465457" y="253602"/>
                  <a:pt x="11465457" y="253602"/>
                </a:cubicBezTo>
                <a:cubicBezTo>
                  <a:pt x="11505349" y="253602"/>
                  <a:pt x="11505349" y="253602"/>
                  <a:pt x="11505349" y="253602"/>
                </a:cubicBezTo>
                <a:cubicBezTo>
                  <a:pt x="11505349" y="237241"/>
                  <a:pt x="11505349" y="237241"/>
                  <a:pt x="11505349" y="237241"/>
                </a:cubicBezTo>
                <a:cubicBezTo>
                  <a:pt x="11513328" y="237241"/>
                  <a:pt x="11513328" y="237241"/>
                  <a:pt x="11513328" y="237241"/>
                </a:cubicBezTo>
                <a:cubicBezTo>
                  <a:pt x="11513328" y="253602"/>
                  <a:pt x="11513328" y="253602"/>
                  <a:pt x="11513328" y="253602"/>
                </a:cubicBezTo>
                <a:cubicBezTo>
                  <a:pt x="11545242" y="253602"/>
                  <a:pt x="11545242" y="253602"/>
                  <a:pt x="11545242" y="253602"/>
                </a:cubicBezTo>
                <a:cubicBezTo>
                  <a:pt x="11545242" y="261783"/>
                  <a:pt x="11545242" y="261783"/>
                  <a:pt x="11545242" y="261783"/>
                </a:cubicBezTo>
                <a:cubicBezTo>
                  <a:pt x="11585135" y="261783"/>
                  <a:pt x="11585135" y="261783"/>
                  <a:pt x="11585135" y="261783"/>
                </a:cubicBezTo>
                <a:cubicBezTo>
                  <a:pt x="11585135" y="212698"/>
                  <a:pt x="11585135" y="212698"/>
                  <a:pt x="11585135" y="212698"/>
                </a:cubicBezTo>
                <a:cubicBezTo>
                  <a:pt x="11585135" y="204518"/>
                  <a:pt x="11585135" y="204518"/>
                  <a:pt x="11585135" y="204518"/>
                </a:cubicBezTo>
                <a:cubicBezTo>
                  <a:pt x="11712792" y="204518"/>
                  <a:pt x="11712792" y="204518"/>
                  <a:pt x="11712792" y="204518"/>
                </a:cubicBezTo>
                <a:cubicBezTo>
                  <a:pt x="11712792" y="196337"/>
                  <a:pt x="11712792" y="196337"/>
                  <a:pt x="11712792" y="196337"/>
                </a:cubicBezTo>
                <a:cubicBezTo>
                  <a:pt x="11728749" y="196337"/>
                  <a:pt x="11728749" y="196337"/>
                  <a:pt x="11728749" y="196337"/>
                </a:cubicBezTo>
                <a:cubicBezTo>
                  <a:pt x="11728749" y="196337"/>
                  <a:pt x="11728749" y="179976"/>
                  <a:pt x="11736728" y="179976"/>
                </a:cubicBezTo>
                <a:cubicBezTo>
                  <a:pt x="11744706" y="179976"/>
                  <a:pt x="11760663" y="196337"/>
                  <a:pt x="11760663" y="196337"/>
                </a:cubicBezTo>
                <a:cubicBezTo>
                  <a:pt x="11848427" y="196337"/>
                  <a:pt x="11848427" y="196337"/>
                  <a:pt x="11848427" y="196337"/>
                </a:cubicBezTo>
                <a:cubicBezTo>
                  <a:pt x="11848427" y="261783"/>
                  <a:pt x="11848427" y="261783"/>
                  <a:pt x="11848427" y="261783"/>
                </a:cubicBezTo>
                <a:cubicBezTo>
                  <a:pt x="11896299" y="261783"/>
                  <a:pt x="11896299" y="261783"/>
                  <a:pt x="11896299" y="261783"/>
                </a:cubicBezTo>
                <a:cubicBezTo>
                  <a:pt x="11896299" y="269963"/>
                  <a:pt x="11896299" y="269963"/>
                  <a:pt x="11896299" y="269963"/>
                </a:cubicBezTo>
                <a:cubicBezTo>
                  <a:pt x="11912256" y="269963"/>
                  <a:pt x="11912256" y="269963"/>
                  <a:pt x="11912256" y="269963"/>
                </a:cubicBezTo>
                <a:cubicBezTo>
                  <a:pt x="11912256" y="212698"/>
                  <a:pt x="11912256" y="212698"/>
                  <a:pt x="11912256" y="212698"/>
                </a:cubicBezTo>
                <a:cubicBezTo>
                  <a:pt x="11936191" y="212698"/>
                  <a:pt x="11936191" y="212698"/>
                  <a:pt x="11936191" y="212698"/>
                </a:cubicBezTo>
                <a:cubicBezTo>
                  <a:pt x="11936191" y="155434"/>
                  <a:pt x="11936191" y="155434"/>
                  <a:pt x="11936191" y="155434"/>
                </a:cubicBezTo>
                <a:cubicBezTo>
                  <a:pt x="11936191" y="155434"/>
                  <a:pt x="11944170" y="147253"/>
                  <a:pt x="11944170" y="147253"/>
                </a:cubicBezTo>
                <a:cubicBezTo>
                  <a:pt x="11936191" y="139072"/>
                  <a:pt x="11928213" y="130891"/>
                  <a:pt x="11928213" y="130891"/>
                </a:cubicBezTo>
                <a:cubicBezTo>
                  <a:pt x="11928213" y="122711"/>
                  <a:pt x="11928213" y="122711"/>
                  <a:pt x="11928213" y="122711"/>
                </a:cubicBezTo>
                <a:cubicBezTo>
                  <a:pt x="11936191" y="122711"/>
                  <a:pt x="11936191" y="122711"/>
                  <a:pt x="11936191" y="122711"/>
                </a:cubicBezTo>
                <a:cubicBezTo>
                  <a:pt x="11936191" y="106349"/>
                  <a:pt x="11936191" y="106349"/>
                  <a:pt x="11936191" y="106349"/>
                </a:cubicBezTo>
                <a:cubicBezTo>
                  <a:pt x="11960127" y="106349"/>
                  <a:pt x="11960127" y="106349"/>
                  <a:pt x="11960127" y="106349"/>
                </a:cubicBezTo>
                <a:cubicBezTo>
                  <a:pt x="11960127" y="98169"/>
                  <a:pt x="11960127" y="98169"/>
                  <a:pt x="11960127" y="98169"/>
                </a:cubicBezTo>
                <a:cubicBezTo>
                  <a:pt x="11992041" y="98169"/>
                  <a:pt x="11992041" y="98169"/>
                  <a:pt x="11992041" y="98169"/>
                </a:cubicBezTo>
                <a:cubicBezTo>
                  <a:pt x="11992041" y="106349"/>
                  <a:pt x="11992041" y="106349"/>
                  <a:pt x="11992041" y="106349"/>
                </a:cubicBezTo>
                <a:cubicBezTo>
                  <a:pt x="12000020" y="106349"/>
                  <a:pt x="12000020" y="106349"/>
                  <a:pt x="12000020" y="106349"/>
                </a:cubicBezTo>
                <a:cubicBezTo>
                  <a:pt x="12000020" y="122711"/>
                  <a:pt x="12000020" y="122711"/>
                  <a:pt x="12000020" y="122711"/>
                </a:cubicBezTo>
                <a:cubicBezTo>
                  <a:pt x="12063849" y="122711"/>
                  <a:pt x="12063849" y="122711"/>
                  <a:pt x="12063849" y="122711"/>
                </a:cubicBezTo>
                <a:cubicBezTo>
                  <a:pt x="12063849" y="106349"/>
                  <a:pt x="12063849" y="106349"/>
                  <a:pt x="12063849" y="106349"/>
                </a:cubicBezTo>
                <a:cubicBezTo>
                  <a:pt x="12079806" y="106349"/>
                  <a:pt x="12079806" y="106349"/>
                  <a:pt x="12079806" y="106349"/>
                </a:cubicBezTo>
                <a:cubicBezTo>
                  <a:pt x="12079806" y="98169"/>
                  <a:pt x="12079806" y="98169"/>
                  <a:pt x="12079806" y="98169"/>
                </a:cubicBezTo>
                <a:cubicBezTo>
                  <a:pt x="12103741" y="98169"/>
                  <a:pt x="12103741" y="98169"/>
                  <a:pt x="12103741" y="98169"/>
                </a:cubicBezTo>
                <a:cubicBezTo>
                  <a:pt x="12111720" y="106349"/>
                  <a:pt x="12111720" y="106349"/>
                  <a:pt x="12111720" y="106349"/>
                </a:cubicBezTo>
                <a:cubicBezTo>
                  <a:pt x="12127677" y="106349"/>
                  <a:pt x="12127677" y="106349"/>
                  <a:pt x="12127677" y="106349"/>
                </a:cubicBezTo>
                <a:cubicBezTo>
                  <a:pt x="12127677" y="130891"/>
                  <a:pt x="12127677" y="130891"/>
                  <a:pt x="12127677" y="130891"/>
                </a:cubicBezTo>
                <a:cubicBezTo>
                  <a:pt x="12127677" y="130891"/>
                  <a:pt x="12127677" y="458119"/>
                  <a:pt x="12127677" y="654456"/>
                </a:cubicBezTo>
                <a:lnTo>
                  <a:pt x="9125276" y="654456"/>
                </a:lnTo>
                <a:lnTo>
                  <a:pt x="9111782" y="654456"/>
                </a:lnTo>
                <a:lnTo>
                  <a:pt x="6132996" y="654456"/>
                </a:lnTo>
                <a:lnTo>
                  <a:pt x="5981189" y="654456"/>
                </a:lnTo>
                <a:lnTo>
                  <a:pt x="3019269" y="654456"/>
                </a:lnTo>
                <a:lnTo>
                  <a:pt x="2985535" y="654456"/>
                </a:lnTo>
                <a:lnTo>
                  <a:pt x="0" y="654456"/>
                </a:lnTo>
                <a:cubicBezTo>
                  <a:pt x="0" y="458119"/>
                  <a:pt x="0" y="130891"/>
                  <a:pt x="0" y="130891"/>
                </a:cubicBezTo>
                <a:cubicBezTo>
                  <a:pt x="0" y="130891"/>
                  <a:pt x="7987" y="130891"/>
                  <a:pt x="7987" y="130891"/>
                </a:cubicBezTo>
                <a:cubicBezTo>
                  <a:pt x="7987" y="130891"/>
                  <a:pt x="7987" y="130891"/>
                  <a:pt x="7987" y="106349"/>
                </a:cubicBezTo>
                <a:cubicBezTo>
                  <a:pt x="7987" y="106349"/>
                  <a:pt x="7987" y="106349"/>
                  <a:pt x="15974" y="106349"/>
                </a:cubicBezTo>
                <a:cubicBezTo>
                  <a:pt x="15974" y="106349"/>
                  <a:pt x="15974" y="106349"/>
                  <a:pt x="23962" y="98169"/>
                </a:cubicBezTo>
                <a:cubicBezTo>
                  <a:pt x="23962" y="98169"/>
                  <a:pt x="23962" y="98169"/>
                  <a:pt x="55912" y="98169"/>
                </a:cubicBezTo>
                <a:cubicBezTo>
                  <a:pt x="55912" y="98169"/>
                  <a:pt x="55912" y="98169"/>
                  <a:pt x="55912" y="106349"/>
                </a:cubicBezTo>
                <a:cubicBezTo>
                  <a:pt x="55912" y="106349"/>
                  <a:pt x="55912" y="106349"/>
                  <a:pt x="63899" y="106349"/>
                </a:cubicBezTo>
                <a:cubicBezTo>
                  <a:pt x="63899" y="106349"/>
                  <a:pt x="63899" y="106349"/>
                  <a:pt x="63899" y="122711"/>
                </a:cubicBezTo>
                <a:cubicBezTo>
                  <a:pt x="63899" y="122711"/>
                  <a:pt x="63899" y="122711"/>
                  <a:pt x="127799" y="122711"/>
                </a:cubicBezTo>
                <a:cubicBezTo>
                  <a:pt x="127799" y="122711"/>
                  <a:pt x="127799" y="122711"/>
                  <a:pt x="127799" y="106349"/>
                </a:cubicBezTo>
                <a:cubicBezTo>
                  <a:pt x="127799" y="106349"/>
                  <a:pt x="127799" y="106349"/>
                  <a:pt x="135787" y="106349"/>
                </a:cubicBezTo>
                <a:cubicBezTo>
                  <a:pt x="135787" y="106349"/>
                  <a:pt x="135787" y="106349"/>
                  <a:pt x="135787" y="98169"/>
                </a:cubicBezTo>
                <a:cubicBezTo>
                  <a:pt x="135787" y="98169"/>
                  <a:pt x="135787" y="98169"/>
                  <a:pt x="167737" y="98169"/>
                </a:cubicBezTo>
                <a:cubicBezTo>
                  <a:pt x="167737" y="98169"/>
                  <a:pt x="167737" y="98169"/>
                  <a:pt x="167737" y="106349"/>
                </a:cubicBezTo>
                <a:cubicBezTo>
                  <a:pt x="167737" y="106349"/>
                  <a:pt x="167737" y="106349"/>
                  <a:pt x="191699" y="106349"/>
                </a:cubicBezTo>
                <a:cubicBezTo>
                  <a:pt x="191699" y="106349"/>
                  <a:pt x="191699" y="106349"/>
                  <a:pt x="191699" y="122711"/>
                </a:cubicBezTo>
                <a:cubicBezTo>
                  <a:pt x="191699" y="122711"/>
                  <a:pt x="191699" y="122711"/>
                  <a:pt x="199687" y="122711"/>
                </a:cubicBezTo>
                <a:cubicBezTo>
                  <a:pt x="199687" y="122711"/>
                  <a:pt x="199687" y="122711"/>
                  <a:pt x="199687" y="130891"/>
                </a:cubicBezTo>
                <a:cubicBezTo>
                  <a:pt x="199687" y="130891"/>
                  <a:pt x="191699" y="139072"/>
                  <a:pt x="191699" y="147253"/>
                </a:cubicBezTo>
                <a:cubicBezTo>
                  <a:pt x="183712" y="147253"/>
                  <a:pt x="199687" y="155434"/>
                  <a:pt x="199687" y="155434"/>
                </a:cubicBezTo>
                <a:cubicBezTo>
                  <a:pt x="199687" y="155434"/>
                  <a:pt x="199687" y="155434"/>
                  <a:pt x="199687" y="212698"/>
                </a:cubicBezTo>
                <a:cubicBezTo>
                  <a:pt x="199687" y="212698"/>
                  <a:pt x="199687" y="212698"/>
                  <a:pt x="223649" y="212698"/>
                </a:cubicBezTo>
                <a:cubicBezTo>
                  <a:pt x="223649" y="212698"/>
                  <a:pt x="223649" y="212698"/>
                  <a:pt x="223649" y="269963"/>
                </a:cubicBezTo>
                <a:cubicBezTo>
                  <a:pt x="223649" y="269963"/>
                  <a:pt x="223649" y="269963"/>
                  <a:pt x="231637" y="269963"/>
                </a:cubicBezTo>
                <a:cubicBezTo>
                  <a:pt x="231637" y="269963"/>
                  <a:pt x="231637" y="269963"/>
                  <a:pt x="231637" y="261783"/>
                </a:cubicBezTo>
                <a:cubicBezTo>
                  <a:pt x="231637" y="261783"/>
                  <a:pt x="231637" y="261783"/>
                  <a:pt x="279561" y="261783"/>
                </a:cubicBezTo>
                <a:cubicBezTo>
                  <a:pt x="279561" y="261783"/>
                  <a:pt x="279561" y="261783"/>
                  <a:pt x="279561" y="196337"/>
                </a:cubicBezTo>
                <a:cubicBezTo>
                  <a:pt x="279561" y="196337"/>
                  <a:pt x="279561" y="196337"/>
                  <a:pt x="375411" y="196337"/>
                </a:cubicBezTo>
                <a:cubicBezTo>
                  <a:pt x="375411" y="196337"/>
                  <a:pt x="383399" y="179976"/>
                  <a:pt x="391386" y="179976"/>
                </a:cubicBezTo>
                <a:cubicBezTo>
                  <a:pt x="399374" y="179976"/>
                  <a:pt x="399374" y="196337"/>
                  <a:pt x="399374" y="196337"/>
                </a:cubicBezTo>
                <a:cubicBezTo>
                  <a:pt x="399374" y="196337"/>
                  <a:pt x="399374" y="196337"/>
                  <a:pt x="415349" y="196337"/>
                </a:cubicBezTo>
                <a:cubicBezTo>
                  <a:pt x="415349" y="196337"/>
                  <a:pt x="415349" y="196337"/>
                  <a:pt x="415349" y="204518"/>
                </a:cubicBezTo>
                <a:cubicBezTo>
                  <a:pt x="415349" y="204518"/>
                  <a:pt x="415349" y="204518"/>
                  <a:pt x="543149" y="204518"/>
                </a:cubicBezTo>
                <a:cubicBezTo>
                  <a:pt x="543149" y="204518"/>
                  <a:pt x="543149" y="204518"/>
                  <a:pt x="543149" y="212698"/>
                </a:cubicBezTo>
                <a:cubicBezTo>
                  <a:pt x="543149" y="212698"/>
                  <a:pt x="543149" y="212698"/>
                  <a:pt x="543149" y="261783"/>
                </a:cubicBezTo>
                <a:cubicBezTo>
                  <a:pt x="543149" y="261783"/>
                  <a:pt x="543149" y="261783"/>
                  <a:pt x="583086" y="261783"/>
                </a:cubicBezTo>
                <a:cubicBezTo>
                  <a:pt x="583086" y="261783"/>
                  <a:pt x="583086" y="261783"/>
                  <a:pt x="583086" y="253602"/>
                </a:cubicBezTo>
                <a:cubicBezTo>
                  <a:pt x="583086" y="253602"/>
                  <a:pt x="583086" y="253602"/>
                  <a:pt x="615036" y="253602"/>
                </a:cubicBezTo>
                <a:cubicBezTo>
                  <a:pt x="615036" y="253602"/>
                  <a:pt x="615036" y="253602"/>
                  <a:pt x="615036" y="237241"/>
                </a:cubicBezTo>
                <a:cubicBezTo>
                  <a:pt x="615036" y="237241"/>
                  <a:pt x="615036" y="237241"/>
                  <a:pt x="623023" y="237241"/>
                </a:cubicBezTo>
                <a:cubicBezTo>
                  <a:pt x="623023" y="237241"/>
                  <a:pt x="623023" y="237241"/>
                  <a:pt x="623023" y="253602"/>
                </a:cubicBezTo>
                <a:cubicBezTo>
                  <a:pt x="623023" y="253602"/>
                  <a:pt x="623023" y="253602"/>
                  <a:pt x="662961" y="253602"/>
                </a:cubicBezTo>
                <a:cubicBezTo>
                  <a:pt x="662961" y="253602"/>
                  <a:pt x="662961" y="253602"/>
                  <a:pt x="662961" y="245421"/>
                </a:cubicBezTo>
                <a:cubicBezTo>
                  <a:pt x="662961" y="245421"/>
                  <a:pt x="662961" y="245421"/>
                  <a:pt x="670948" y="245421"/>
                </a:cubicBezTo>
                <a:cubicBezTo>
                  <a:pt x="670948" y="245421"/>
                  <a:pt x="670948" y="245421"/>
                  <a:pt x="670948" y="229060"/>
                </a:cubicBezTo>
                <a:cubicBezTo>
                  <a:pt x="670948" y="229060"/>
                  <a:pt x="670948" y="229060"/>
                  <a:pt x="790760" y="229060"/>
                </a:cubicBezTo>
                <a:cubicBezTo>
                  <a:pt x="790760" y="229060"/>
                  <a:pt x="790760" y="229060"/>
                  <a:pt x="798748" y="220879"/>
                </a:cubicBezTo>
                <a:cubicBezTo>
                  <a:pt x="798748" y="220879"/>
                  <a:pt x="798748" y="220879"/>
                  <a:pt x="814723" y="220879"/>
                </a:cubicBezTo>
                <a:cubicBezTo>
                  <a:pt x="822710" y="220879"/>
                  <a:pt x="814723" y="253602"/>
                  <a:pt x="814723" y="253602"/>
                </a:cubicBezTo>
                <a:cubicBezTo>
                  <a:pt x="814723" y="253602"/>
                  <a:pt x="814723" y="253602"/>
                  <a:pt x="822710" y="253602"/>
                </a:cubicBezTo>
                <a:cubicBezTo>
                  <a:pt x="822710" y="253602"/>
                  <a:pt x="822710" y="253602"/>
                  <a:pt x="822710" y="237241"/>
                </a:cubicBezTo>
                <a:cubicBezTo>
                  <a:pt x="822710" y="237241"/>
                  <a:pt x="822710" y="237241"/>
                  <a:pt x="878623" y="237241"/>
                </a:cubicBezTo>
                <a:cubicBezTo>
                  <a:pt x="878623" y="237241"/>
                  <a:pt x="878623" y="237241"/>
                  <a:pt x="878623" y="229060"/>
                </a:cubicBezTo>
                <a:cubicBezTo>
                  <a:pt x="878623" y="229060"/>
                  <a:pt x="878623" y="229060"/>
                  <a:pt x="926548" y="229060"/>
                </a:cubicBezTo>
                <a:cubicBezTo>
                  <a:pt x="926548" y="229060"/>
                  <a:pt x="926548" y="229060"/>
                  <a:pt x="926548" y="212698"/>
                </a:cubicBezTo>
                <a:cubicBezTo>
                  <a:pt x="926548" y="212698"/>
                  <a:pt x="926548" y="212698"/>
                  <a:pt x="950510" y="212698"/>
                </a:cubicBezTo>
                <a:cubicBezTo>
                  <a:pt x="950510" y="212698"/>
                  <a:pt x="950510" y="212698"/>
                  <a:pt x="950510" y="204518"/>
                </a:cubicBezTo>
                <a:cubicBezTo>
                  <a:pt x="950510" y="204518"/>
                  <a:pt x="950510" y="204518"/>
                  <a:pt x="974473" y="204518"/>
                </a:cubicBezTo>
                <a:cubicBezTo>
                  <a:pt x="974473" y="204518"/>
                  <a:pt x="974473" y="204518"/>
                  <a:pt x="974473" y="171795"/>
                </a:cubicBezTo>
                <a:cubicBezTo>
                  <a:pt x="974473" y="171795"/>
                  <a:pt x="974473" y="171795"/>
                  <a:pt x="974473" y="147253"/>
                </a:cubicBezTo>
                <a:cubicBezTo>
                  <a:pt x="974473" y="147253"/>
                  <a:pt x="974473" y="147253"/>
                  <a:pt x="990448" y="139072"/>
                </a:cubicBezTo>
                <a:cubicBezTo>
                  <a:pt x="990448" y="139072"/>
                  <a:pt x="990448" y="139072"/>
                  <a:pt x="990448" y="196337"/>
                </a:cubicBezTo>
                <a:cubicBezTo>
                  <a:pt x="990448" y="196337"/>
                  <a:pt x="990448" y="204518"/>
                  <a:pt x="1006423" y="204518"/>
                </a:cubicBezTo>
                <a:cubicBezTo>
                  <a:pt x="1014410" y="204518"/>
                  <a:pt x="1014410" y="212698"/>
                  <a:pt x="1014410" y="212698"/>
                </a:cubicBezTo>
                <a:cubicBezTo>
                  <a:pt x="1014410" y="212698"/>
                  <a:pt x="1014410" y="212698"/>
                  <a:pt x="1038373" y="212698"/>
                </a:cubicBezTo>
                <a:cubicBezTo>
                  <a:pt x="1038373" y="212698"/>
                  <a:pt x="1038373" y="212698"/>
                  <a:pt x="1038373" y="319048"/>
                </a:cubicBezTo>
                <a:cubicBezTo>
                  <a:pt x="1038373" y="319048"/>
                  <a:pt x="1038373" y="319048"/>
                  <a:pt x="1070323" y="319048"/>
                </a:cubicBezTo>
                <a:cubicBezTo>
                  <a:pt x="1070323" y="319048"/>
                  <a:pt x="1070323" y="319048"/>
                  <a:pt x="1070323" y="335409"/>
                </a:cubicBezTo>
                <a:cubicBezTo>
                  <a:pt x="1070323" y="335409"/>
                  <a:pt x="1070323" y="335409"/>
                  <a:pt x="1078310" y="335409"/>
                </a:cubicBezTo>
                <a:cubicBezTo>
                  <a:pt x="1078310" y="335409"/>
                  <a:pt x="1078310" y="335409"/>
                  <a:pt x="1078310" y="310867"/>
                </a:cubicBezTo>
                <a:cubicBezTo>
                  <a:pt x="1078310" y="310867"/>
                  <a:pt x="1078310" y="310867"/>
                  <a:pt x="1094285" y="310867"/>
                </a:cubicBezTo>
                <a:cubicBezTo>
                  <a:pt x="1094285" y="310867"/>
                  <a:pt x="1094285" y="310867"/>
                  <a:pt x="1094285" y="278144"/>
                </a:cubicBezTo>
                <a:cubicBezTo>
                  <a:pt x="1094285" y="278144"/>
                  <a:pt x="1094285" y="278144"/>
                  <a:pt x="1182147" y="278144"/>
                </a:cubicBezTo>
                <a:cubicBezTo>
                  <a:pt x="1182147" y="278144"/>
                  <a:pt x="1182147" y="278144"/>
                  <a:pt x="1182147" y="310867"/>
                </a:cubicBezTo>
                <a:cubicBezTo>
                  <a:pt x="1182147" y="310867"/>
                  <a:pt x="1182147" y="310867"/>
                  <a:pt x="1190135" y="310867"/>
                </a:cubicBezTo>
                <a:cubicBezTo>
                  <a:pt x="1190135" y="310867"/>
                  <a:pt x="1190135" y="310867"/>
                  <a:pt x="1190135" y="319048"/>
                </a:cubicBezTo>
                <a:cubicBezTo>
                  <a:pt x="1190135" y="319048"/>
                  <a:pt x="1190135" y="319048"/>
                  <a:pt x="1206110" y="319048"/>
                </a:cubicBezTo>
                <a:cubicBezTo>
                  <a:pt x="1206110" y="319048"/>
                  <a:pt x="1206110" y="319048"/>
                  <a:pt x="1206110" y="40904"/>
                </a:cubicBezTo>
                <a:cubicBezTo>
                  <a:pt x="1206110" y="40904"/>
                  <a:pt x="1206110" y="40904"/>
                  <a:pt x="1246047" y="40904"/>
                </a:cubicBezTo>
                <a:cubicBezTo>
                  <a:pt x="1246047" y="40904"/>
                  <a:pt x="1246047" y="40904"/>
                  <a:pt x="12460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859B7398-34A0-1BBA-FBD2-9E83D6089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467922"/>
              </p:ext>
            </p:extLst>
          </p:nvPr>
        </p:nvGraphicFramePr>
        <p:xfrm>
          <a:off x="1103724" y="930420"/>
          <a:ext cx="10258869" cy="531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603">
                  <a:extLst>
                    <a:ext uri="{9D8B030D-6E8A-4147-A177-3AD203B41FA5}">
                      <a16:colId xmlns:a16="http://schemas.microsoft.com/office/drawing/2014/main" val="2779629425"/>
                    </a:ext>
                  </a:extLst>
                </a:gridCol>
                <a:gridCol w="4135272">
                  <a:extLst>
                    <a:ext uri="{9D8B030D-6E8A-4147-A177-3AD203B41FA5}">
                      <a16:colId xmlns:a16="http://schemas.microsoft.com/office/drawing/2014/main" val="2111291905"/>
                    </a:ext>
                  </a:extLst>
                </a:gridCol>
                <a:gridCol w="4300994">
                  <a:extLst>
                    <a:ext uri="{9D8B030D-6E8A-4147-A177-3AD203B41FA5}">
                      <a16:colId xmlns:a16="http://schemas.microsoft.com/office/drawing/2014/main" val="1258322513"/>
                    </a:ext>
                  </a:extLst>
                </a:gridCol>
              </a:tblGrid>
              <a:tr h="683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属性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CIFAR-100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ImageNet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5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5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5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95851837"/>
                  </a:ext>
                </a:extLst>
              </a:tr>
              <a:tr h="683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内容类型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自然物体图片，彩色三通道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大规模自然图像，涵盖物体、动物、场景等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084027"/>
                  </a:ext>
                </a:extLst>
              </a:tr>
              <a:tr h="683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图片大小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32 × 32 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像素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多为高分辨率（如 </a:t>
                      </a:r>
                      <a:r>
                        <a:rPr lang="en-US" altLang="zh-CN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256×256 </a:t>
                      </a:r>
                      <a:r>
                        <a:rPr lang="zh-CN" altLang="en-US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或更大）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69752"/>
                  </a:ext>
                </a:extLst>
              </a:tr>
              <a:tr h="950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类别数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100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类（</a:t>
                      </a: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个超类 </a:t>
                      </a: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× 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每类</a:t>
                      </a: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5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个子类）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超过 </a:t>
                      </a: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21,000 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类别（</a:t>
                      </a: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ILSVRC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挑战中使用</a:t>
                      </a: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1,000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类）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105179"/>
                  </a:ext>
                </a:extLst>
              </a:tr>
              <a:tr h="683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样本数量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每类</a:t>
                      </a: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600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张，共</a:t>
                      </a: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60,000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超过</a:t>
                      </a: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1400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万张标注图像（</a:t>
                      </a: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ILSVRC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子集约</a:t>
                      </a:r>
                      <a:r>
                        <a:rPr lang="en-US" altLang="zh-CN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120</a:t>
                      </a: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万张）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1844703"/>
                  </a:ext>
                </a:extLst>
              </a:tr>
              <a:tr h="6830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任务难度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高：图像小、细粒度分类、特征重叠大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极高：类别多、图像复杂、背景干扰强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33497"/>
                  </a:ext>
                </a:extLst>
              </a:tr>
              <a:tr h="950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应用场景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细粒度分类、轻量模型测试、快速原型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大规模图像识别、迁移学习预训练、深度模型性能评估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0382296"/>
                  </a:ext>
                </a:extLst>
              </a:tr>
            </a:tbl>
          </a:graphicData>
        </a:graphic>
      </p:graphicFrame>
      <p:sp>
        <p:nvSpPr>
          <p:cNvPr id="25" name="任意多边形 24">
            <a:extLst>
              <a:ext uri="{FF2B5EF4-FFF2-40B4-BE49-F238E27FC236}">
                <a16:creationId xmlns:a16="http://schemas.microsoft.com/office/drawing/2014/main" id="{91033FAC-B1F6-1173-C87A-6C554AC93FD9}"/>
              </a:ext>
            </a:extLst>
          </p:cNvPr>
          <p:cNvSpPr/>
          <p:nvPr/>
        </p:nvSpPr>
        <p:spPr bwMode="auto">
          <a:xfrm>
            <a:off x="0" y="6137845"/>
            <a:ext cx="12192001" cy="988614"/>
          </a:xfrm>
          <a:custGeom>
            <a:avLst/>
            <a:gdLst>
              <a:gd name="connsiteX0" fmla="*/ 4998838 w 12137799"/>
              <a:gd name="connsiteY0" fmla="*/ 156235 h 526264"/>
              <a:gd name="connsiteX1" fmla="*/ 5006825 w 12137799"/>
              <a:gd name="connsiteY1" fmla="*/ 156235 h 526264"/>
              <a:gd name="connsiteX2" fmla="*/ 5006825 w 12137799"/>
              <a:gd name="connsiteY2" fmla="*/ 164458 h 526264"/>
              <a:gd name="connsiteX3" fmla="*/ 4998838 w 12137799"/>
              <a:gd name="connsiteY3" fmla="*/ 164458 h 526264"/>
              <a:gd name="connsiteX4" fmla="*/ 4998838 w 12137799"/>
              <a:gd name="connsiteY4" fmla="*/ 156235 h 526264"/>
              <a:gd name="connsiteX5" fmla="*/ 7498148 w 12137799"/>
              <a:gd name="connsiteY5" fmla="*/ 90452 h 526264"/>
              <a:gd name="connsiteX6" fmla="*/ 7498148 w 12137799"/>
              <a:gd name="connsiteY6" fmla="*/ 95591 h 526264"/>
              <a:gd name="connsiteX7" fmla="*/ 7498148 w 12137799"/>
              <a:gd name="connsiteY7" fmla="*/ 106898 h 526264"/>
              <a:gd name="connsiteX8" fmla="*/ 7482167 w 12137799"/>
              <a:gd name="connsiteY8" fmla="*/ 115120 h 526264"/>
              <a:gd name="connsiteX9" fmla="*/ 7482167 w 12137799"/>
              <a:gd name="connsiteY9" fmla="*/ 106898 h 526264"/>
              <a:gd name="connsiteX10" fmla="*/ 7498148 w 12137799"/>
              <a:gd name="connsiteY10" fmla="*/ 90452 h 526264"/>
              <a:gd name="connsiteX11" fmla="*/ 4599487 w 12137799"/>
              <a:gd name="connsiteY11" fmla="*/ 90452 h 526264"/>
              <a:gd name="connsiteX12" fmla="*/ 4615461 w 12137799"/>
              <a:gd name="connsiteY12" fmla="*/ 106898 h 526264"/>
              <a:gd name="connsiteX13" fmla="*/ 4615461 w 12137799"/>
              <a:gd name="connsiteY13" fmla="*/ 115120 h 526264"/>
              <a:gd name="connsiteX14" fmla="*/ 4599487 w 12137799"/>
              <a:gd name="connsiteY14" fmla="*/ 106898 h 526264"/>
              <a:gd name="connsiteX15" fmla="*/ 4599487 w 12137799"/>
              <a:gd name="connsiteY15" fmla="*/ 95591 h 526264"/>
              <a:gd name="connsiteX16" fmla="*/ 4599487 w 12137799"/>
              <a:gd name="connsiteY16" fmla="*/ 90452 h 526264"/>
              <a:gd name="connsiteX17" fmla="*/ 1086235 w 12137799"/>
              <a:gd name="connsiteY17" fmla="*/ 0 h 526264"/>
              <a:gd name="connsiteX18" fmla="*/ 1158119 w 12137799"/>
              <a:gd name="connsiteY18" fmla="*/ 0 h 526264"/>
              <a:gd name="connsiteX19" fmla="*/ 1158119 w 12137799"/>
              <a:gd name="connsiteY19" fmla="*/ 24669 h 526264"/>
              <a:gd name="connsiteX20" fmla="*/ 1182080 w 12137799"/>
              <a:gd name="connsiteY20" fmla="*/ 24669 h 526264"/>
              <a:gd name="connsiteX21" fmla="*/ 1182080 w 12137799"/>
              <a:gd name="connsiteY21" fmla="*/ 213795 h 526264"/>
              <a:gd name="connsiteX22" fmla="*/ 1190067 w 12137799"/>
              <a:gd name="connsiteY22" fmla="*/ 213795 h 526264"/>
              <a:gd name="connsiteX23" fmla="*/ 1190067 w 12137799"/>
              <a:gd name="connsiteY23" fmla="*/ 205572 h 526264"/>
              <a:gd name="connsiteX24" fmla="*/ 1198054 w 12137799"/>
              <a:gd name="connsiteY24" fmla="*/ 205572 h 526264"/>
              <a:gd name="connsiteX25" fmla="*/ 1198054 w 12137799"/>
              <a:gd name="connsiteY25" fmla="*/ 189126 h 526264"/>
              <a:gd name="connsiteX26" fmla="*/ 1261950 w 12137799"/>
              <a:gd name="connsiteY26" fmla="*/ 189126 h 526264"/>
              <a:gd name="connsiteX27" fmla="*/ 1261950 w 12137799"/>
              <a:gd name="connsiteY27" fmla="*/ 205572 h 526264"/>
              <a:gd name="connsiteX28" fmla="*/ 1269937 w 12137799"/>
              <a:gd name="connsiteY28" fmla="*/ 205572 h 526264"/>
              <a:gd name="connsiteX29" fmla="*/ 1269937 w 12137799"/>
              <a:gd name="connsiteY29" fmla="*/ 213795 h 526264"/>
              <a:gd name="connsiteX30" fmla="*/ 1293898 w 12137799"/>
              <a:gd name="connsiteY30" fmla="*/ 213795 h 526264"/>
              <a:gd name="connsiteX31" fmla="*/ 1293898 w 12137799"/>
              <a:gd name="connsiteY31" fmla="*/ 139789 h 526264"/>
              <a:gd name="connsiteX32" fmla="*/ 1309872 w 12137799"/>
              <a:gd name="connsiteY32" fmla="*/ 139789 h 526264"/>
              <a:gd name="connsiteX33" fmla="*/ 1317859 w 12137799"/>
              <a:gd name="connsiteY33" fmla="*/ 131566 h 526264"/>
              <a:gd name="connsiteX34" fmla="*/ 1325846 w 12137799"/>
              <a:gd name="connsiteY34" fmla="*/ 131566 h 526264"/>
              <a:gd name="connsiteX35" fmla="*/ 1325846 w 12137799"/>
              <a:gd name="connsiteY35" fmla="*/ 90452 h 526264"/>
              <a:gd name="connsiteX36" fmla="*/ 1333833 w 12137799"/>
              <a:gd name="connsiteY36" fmla="*/ 98675 h 526264"/>
              <a:gd name="connsiteX37" fmla="*/ 1333833 w 12137799"/>
              <a:gd name="connsiteY37" fmla="*/ 115120 h 526264"/>
              <a:gd name="connsiteX38" fmla="*/ 1341820 w 12137799"/>
              <a:gd name="connsiteY38" fmla="*/ 115120 h 526264"/>
              <a:gd name="connsiteX39" fmla="*/ 1341820 w 12137799"/>
              <a:gd name="connsiteY39" fmla="*/ 139789 h 526264"/>
              <a:gd name="connsiteX40" fmla="*/ 1357794 w 12137799"/>
              <a:gd name="connsiteY40" fmla="*/ 139789 h 526264"/>
              <a:gd name="connsiteX41" fmla="*/ 1373768 w 12137799"/>
              <a:gd name="connsiteY41" fmla="*/ 139789 h 526264"/>
              <a:gd name="connsiteX42" fmla="*/ 1373768 w 12137799"/>
              <a:gd name="connsiteY42" fmla="*/ 148012 h 526264"/>
              <a:gd name="connsiteX43" fmla="*/ 1405716 w 12137799"/>
              <a:gd name="connsiteY43" fmla="*/ 148012 h 526264"/>
              <a:gd name="connsiteX44" fmla="*/ 1405716 w 12137799"/>
              <a:gd name="connsiteY44" fmla="*/ 156235 h 526264"/>
              <a:gd name="connsiteX45" fmla="*/ 1437665 w 12137799"/>
              <a:gd name="connsiteY45" fmla="*/ 156235 h 526264"/>
              <a:gd name="connsiteX46" fmla="*/ 1437665 w 12137799"/>
              <a:gd name="connsiteY46" fmla="*/ 172681 h 526264"/>
              <a:gd name="connsiteX47" fmla="*/ 1445652 w 12137799"/>
              <a:gd name="connsiteY47" fmla="*/ 164458 h 526264"/>
              <a:gd name="connsiteX48" fmla="*/ 1445652 w 12137799"/>
              <a:gd name="connsiteY48" fmla="*/ 148012 h 526264"/>
              <a:gd name="connsiteX49" fmla="*/ 1453639 w 12137799"/>
              <a:gd name="connsiteY49" fmla="*/ 148012 h 526264"/>
              <a:gd name="connsiteX50" fmla="*/ 1461626 w 12137799"/>
              <a:gd name="connsiteY50" fmla="*/ 156235 h 526264"/>
              <a:gd name="connsiteX51" fmla="*/ 1541496 w 12137799"/>
              <a:gd name="connsiteY51" fmla="*/ 156235 h 526264"/>
              <a:gd name="connsiteX52" fmla="*/ 1541496 w 12137799"/>
              <a:gd name="connsiteY52" fmla="*/ 164458 h 526264"/>
              <a:gd name="connsiteX53" fmla="*/ 1573444 w 12137799"/>
              <a:gd name="connsiteY53" fmla="*/ 164458 h 526264"/>
              <a:gd name="connsiteX54" fmla="*/ 1597405 w 12137799"/>
              <a:gd name="connsiteY54" fmla="*/ 164458 h 526264"/>
              <a:gd name="connsiteX55" fmla="*/ 1597405 w 12137799"/>
              <a:gd name="connsiteY55" fmla="*/ 180903 h 526264"/>
              <a:gd name="connsiteX56" fmla="*/ 1621366 w 12137799"/>
              <a:gd name="connsiteY56" fmla="*/ 180903 h 526264"/>
              <a:gd name="connsiteX57" fmla="*/ 1621366 w 12137799"/>
              <a:gd name="connsiteY57" fmla="*/ 139789 h 526264"/>
              <a:gd name="connsiteX58" fmla="*/ 1629353 w 12137799"/>
              <a:gd name="connsiteY58" fmla="*/ 139789 h 526264"/>
              <a:gd name="connsiteX59" fmla="*/ 1629353 w 12137799"/>
              <a:gd name="connsiteY59" fmla="*/ 131566 h 526264"/>
              <a:gd name="connsiteX60" fmla="*/ 1709224 w 12137799"/>
              <a:gd name="connsiteY60" fmla="*/ 131566 h 526264"/>
              <a:gd name="connsiteX61" fmla="*/ 1725198 w 12137799"/>
              <a:gd name="connsiteY61" fmla="*/ 131566 h 526264"/>
              <a:gd name="connsiteX62" fmla="*/ 1725198 w 12137799"/>
              <a:gd name="connsiteY62" fmla="*/ 123343 h 526264"/>
              <a:gd name="connsiteX63" fmla="*/ 1741172 w 12137799"/>
              <a:gd name="connsiteY63" fmla="*/ 131566 h 526264"/>
              <a:gd name="connsiteX64" fmla="*/ 1805068 w 12137799"/>
              <a:gd name="connsiteY64" fmla="*/ 131566 h 526264"/>
              <a:gd name="connsiteX65" fmla="*/ 1805068 w 12137799"/>
              <a:gd name="connsiteY65" fmla="*/ 172681 h 526264"/>
              <a:gd name="connsiteX66" fmla="*/ 1837016 w 12137799"/>
              <a:gd name="connsiteY66" fmla="*/ 172681 h 526264"/>
              <a:gd name="connsiteX67" fmla="*/ 1837016 w 12137799"/>
              <a:gd name="connsiteY67" fmla="*/ 180903 h 526264"/>
              <a:gd name="connsiteX68" fmla="*/ 1845003 w 12137799"/>
              <a:gd name="connsiteY68" fmla="*/ 180903 h 526264"/>
              <a:gd name="connsiteX69" fmla="*/ 1845003 w 12137799"/>
              <a:gd name="connsiteY69" fmla="*/ 139789 h 526264"/>
              <a:gd name="connsiteX70" fmla="*/ 1860977 w 12137799"/>
              <a:gd name="connsiteY70" fmla="*/ 139789 h 526264"/>
              <a:gd name="connsiteX71" fmla="*/ 1860977 w 12137799"/>
              <a:gd name="connsiteY71" fmla="*/ 106898 h 526264"/>
              <a:gd name="connsiteX72" fmla="*/ 1860977 w 12137799"/>
              <a:gd name="connsiteY72" fmla="*/ 98675 h 526264"/>
              <a:gd name="connsiteX73" fmla="*/ 1860977 w 12137799"/>
              <a:gd name="connsiteY73" fmla="*/ 90452 h 526264"/>
              <a:gd name="connsiteX74" fmla="*/ 1860977 w 12137799"/>
              <a:gd name="connsiteY74" fmla="*/ 82229 h 526264"/>
              <a:gd name="connsiteX75" fmla="*/ 1860977 w 12137799"/>
              <a:gd name="connsiteY75" fmla="*/ 74006 h 526264"/>
              <a:gd name="connsiteX76" fmla="*/ 1876951 w 12137799"/>
              <a:gd name="connsiteY76" fmla="*/ 74006 h 526264"/>
              <a:gd name="connsiteX77" fmla="*/ 1876951 w 12137799"/>
              <a:gd name="connsiteY77" fmla="*/ 65783 h 526264"/>
              <a:gd name="connsiteX78" fmla="*/ 1900912 w 12137799"/>
              <a:gd name="connsiteY78" fmla="*/ 65783 h 526264"/>
              <a:gd name="connsiteX79" fmla="*/ 1900912 w 12137799"/>
              <a:gd name="connsiteY79" fmla="*/ 74006 h 526264"/>
              <a:gd name="connsiteX80" fmla="*/ 1900912 w 12137799"/>
              <a:gd name="connsiteY80" fmla="*/ 82229 h 526264"/>
              <a:gd name="connsiteX81" fmla="*/ 1948835 w 12137799"/>
              <a:gd name="connsiteY81" fmla="*/ 82229 h 526264"/>
              <a:gd name="connsiteX82" fmla="*/ 1948835 w 12137799"/>
              <a:gd name="connsiteY82" fmla="*/ 74006 h 526264"/>
              <a:gd name="connsiteX83" fmla="*/ 1956821 w 12137799"/>
              <a:gd name="connsiteY83" fmla="*/ 74006 h 526264"/>
              <a:gd name="connsiteX84" fmla="*/ 1956821 w 12137799"/>
              <a:gd name="connsiteY84" fmla="*/ 65783 h 526264"/>
              <a:gd name="connsiteX85" fmla="*/ 1972796 w 12137799"/>
              <a:gd name="connsiteY85" fmla="*/ 65783 h 526264"/>
              <a:gd name="connsiteX86" fmla="*/ 1980783 w 12137799"/>
              <a:gd name="connsiteY86" fmla="*/ 65783 h 526264"/>
              <a:gd name="connsiteX87" fmla="*/ 1988769 w 12137799"/>
              <a:gd name="connsiteY87" fmla="*/ 65783 h 526264"/>
              <a:gd name="connsiteX88" fmla="*/ 1988769 w 12137799"/>
              <a:gd name="connsiteY88" fmla="*/ 82229 h 526264"/>
              <a:gd name="connsiteX89" fmla="*/ 1988769 w 12137799"/>
              <a:gd name="connsiteY89" fmla="*/ 148012 h 526264"/>
              <a:gd name="connsiteX90" fmla="*/ 2004744 w 12137799"/>
              <a:gd name="connsiteY90" fmla="*/ 156235 h 526264"/>
              <a:gd name="connsiteX91" fmla="*/ 2004744 w 12137799"/>
              <a:gd name="connsiteY91" fmla="*/ 164458 h 526264"/>
              <a:gd name="connsiteX92" fmla="*/ 2004744 w 12137799"/>
              <a:gd name="connsiteY92" fmla="*/ 172681 h 526264"/>
              <a:gd name="connsiteX93" fmla="*/ 2011835 w 12137799"/>
              <a:gd name="connsiteY93" fmla="*/ 172681 h 526264"/>
              <a:gd name="connsiteX94" fmla="*/ 2011835 w 12137799"/>
              <a:gd name="connsiteY94" fmla="*/ 164458 h 526264"/>
              <a:gd name="connsiteX95" fmla="*/ 2019820 w 12137799"/>
              <a:gd name="connsiteY95" fmla="*/ 164458 h 526264"/>
              <a:gd name="connsiteX96" fmla="*/ 2019820 w 12137799"/>
              <a:gd name="connsiteY96" fmla="*/ 156235 h 526264"/>
              <a:gd name="connsiteX97" fmla="*/ 2091687 w 12137799"/>
              <a:gd name="connsiteY97" fmla="*/ 156235 h 526264"/>
              <a:gd name="connsiteX98" fmla="*/ 2091687 w 12137799"/>
              <a:gd name="connsiteY98" fmla="*/ 164458 h 526264"/>
              <a:gd name="connsiteX99" fmla="*/ 2099672 w 12137799"/>
              <a:gd name="connsiteY99" fmla="*/ 164458 h 526264"/>
              <a:gd name="connsiteX100" fmla="*/ 2099672 w 12137799"/>
              <a:gd name="connsiteY100" fmla="*/ 189126 h 526264"/>
              <a:gd name="connsiteX101" fmla="*/ 2131612 w 12137799"/>
              <a:gd name="connsiteY101" fmla="*/ 189126 h 526264"/>
              <a:gd name="connsiteX102" fmla="*/ 2131612 w 12137799"/>
              <a:gd name="connsiteY102" fmla="*/ 222018 h 526264"/>
              <a:gd name="connsiteX103" fmla="*/ 2163553 w 12137799"/>
              <a:gd name="connsiteY103" fmla="*/ 254909 h 526264"/>
              <a:gd name="connsiteX104" fmla="*/ 2163553 w 12137799"/>
              <a:gd name="connsiteY104" fmla="*/ 205572 h 526264"/>
              <a:gd name="connsiteX105" fmla="*/ 2179524 w 12137799"/>
              <a:gd name="connsiteY105" fmla="*/ 197349 h 526264"/>
              <a:gd name="connsiteX106" fmla="*/ 2203479 w 12137799"/>
              <a:gd name="connsiteY106" fmla="*/ 205572 h 526264"/>
              <a:gd name="connsiteX107" fmla="*/ 2203479 w 12137799"/>
              <a:gd name="connsiteY107" fmla="*/ 197349 h 526264"/>
              <a:gd name="connsiteX108" fmla="*/ 2251390 w 12137799"/>
              <a:gd name="connsiteY108" fmla="*/ 197349 h 526264"/>
              <a:gd name="connsiteX109" fmla="*/ 2251390 w 12137799"/>
              <a:gd name="connsiteY109" fmla="*/ 139789 h 526264"/>
              <a:gd name="connsiteX110" fmla="*/ 2307286 w 12137799"/>
              <a:gd name="connsiteY110" fmla="*/ 139789 h 526264"/>
              <a:gd name="connsiteX111" fmla="*/ 2307286 w 12137799"/>
              <a:gd name="connsiteY111" fmla="*/ 148012 h 526264"/>
              <a:gd name="connsiteX112" fmla="*/ 2315272 w 12137799"/>
              <a:gd name="connsiteY112" fmla="*/ 131566 h 526264"/>
              <a:gd name="connsiteX113" fmla="*/ 2315272 w 12137799"/>
              <a:gd name="connsiteY113" fmla="*/ 139789 h 526264"/>
              <a:gd name="connsiteX114" fmla="*/ 2323257 w 12137799"/>
              <a:gd name="connsiteY114" fmla="*/ 148012 h 526264"/>
              <a:gd name="connsiteX115" fmla="*/ 2339227 w 12137799"/>
              <a:gd name="connsiteY115" fmla="*/ 148012 h 526264"/>
              <a:gd name="connsiteX116" fmla="*/ 2339227 w 12137799"/>
              <a:gd name="connsiteY116" fmla="*/ 230241 h 526264"/>
              <a:gd name="connsiteX117" fmla="*/ 2347212 w 12137799"/>
              <a:gd name="connsiteY117" fmla="*/ 230241 h 526264"/>
              <a:gd name="connsiteX118" fmla="*/ 2355198 w 12137799"/>
              <a:gd name="connsiteY118" fmla="*/ 222018 h 526264"/>
              <a:gd name="connsiteX119" fmla="*/ 2371168 w 12137799"/>
              <a:gd name="connsiteY119" fmla="*/ 222018 h 526264"/>
              <a:gd name="connsiteX120" fmla="*/ 2387138 w 12137799"/>
              <a:gd name="connsiteY120" fmla="*/ 222018 h 526264"/>
              <a:gd name="connsiteX121" fmla="*/ 2395123 w 12137799"/>
              <a:gd name="connsiteY121" fmla="*/ 230241 h 526264"/>
              <a:gd name="connsiteX122" fmla="*/ 2403108 w 12137799"/>
              <a:gd name="connsiteY122" fmla="*/ 230241 h 526264"/>
              <a:gd name="connsiteX123" fmla="*/ 2403108 w 12137799"/>
              <a:gd name="connsiteY123" fmla="*/ 238464 h 526264"/>
              <a:gd name="connsiteX124" fmla="*/ 2411094 w 12137799"/>
              <a:gd name="connsiteY124" fmla="*/ 238464 h 526264"/>
              <a:gd name="connsiteX125" fmla="*/ 2411094 w 12137799"/>
              <a:gd name="connsiteY125" fmla="*/ 205572 h 526264"/>
              <a:gd name="connsiteX126" fmla="*/ 2419079 w 12137799"/>
              <a:gd name="connsiteY126" fmla="*/ 197349 h 526264"/>
              <a:gd name="connsiteX127" fmla="*/ 2427064 w 12137799"/>
              <a:gd name="connsiteY127" fmla="*/ 197349 h 526264"/>
              <a:gd name="connsiteX128" fmla="*/ 2427064 w 12137799"/>
              <a:gd name="connsiteY128" fmla="*/ 156235 h 526264"/>
              <a:gd name="connsiteX129" fmla="*/ 2427064 w 12137799"/>
              <a:gd name="connsiteY129" fmla="*/ 148012 h 526264"/>
              <a:gd name="connsiteX130" fmla="*/ 2435049 w 12137799"/>
              <a:gd name="connsiteY130" fmla="*/ 148012 h 526264"/>
              <a:gd name="connsiteX131" fmla="*/ 2451020 w 12137799"/>
              <a:gd name="connsiteY131" fmla="*/ 139789 h 526264"/>
              <a:gd name="connsiteX132" fmla="*/ 2451020 w 12137799"/>
              <a:gd name="connsiteY132" fmla="*/ 131566 h 526264"/>
              <a:gd name="connsiteX133" fmla="*/ 2451020 w 12137799"/>
              <a:gd name="connsiteY133" fmla="*/ 90452 h 526264"/>
              <a:gd name="connsiteX134" fmla="*/ 2466990 w 12137799"/>
              <a:gd name="connsiteY134" fmla="*/ 106898 h 526264"/>
              <a:gd name="connsiteX135" fmla="*/ 2466990 w 12137799"/>
              <a:gd name="connsiteY135" fmla="*/ 115120 h 526264"/>
              <a:gd name="connsiteX136" fmla="*/ 2459004 w 12137799"/>
              <a:gd name="connsiteY136" fmla="*/ 106898 h 526264"/>
              <a:gd name="connsiteX137" fmla="*/ 2459004 w 12137799"/>
              <a:gd name="connsiteY137" fmla="*/ 131566 h 526264"/>
              <a:gd name="connsiteX138" fmla="*/ 2466990 w 12137799"/>
              <a:gd name="connsiteY138" fmla="*/ 139789 h 526264"/>
              <a:gd name="connsiteX139" fmla="*/ 2474975 w 12137799"/>
              <a:gd name="connsiteY139" fmla="*/ 148012 h 526264"/>
              <a:gd name="connsiteX140" fmla="*/ 2482960 w 12137799"/>
              <a:gd name="connsiteY140" fmla="*/ 156235 h 526264"/>
              <a:gd name="connsiteX141" fmla="*/ 2482960 w 12137799"/>
              <a:gd name="connsiteY141" fmla="*/ 189126 h 526264"/>
              <a:gd name="connsiteX142" fmla="*/ 2490945 w 12137799"/>
              <a:gd name="connsiteY142" fmla="*/ 189126 h 526264"/>
              <a:gd name="connsiteX143" fmla="*/ 2506916 w 12137799"/>
              <a:gd name="connsiteY143" fmla="*/ 189126 h 526264"/>
              <a:gd name="connsiteX144" fmla="*/ 2514901 w 12137799"/>
              <a:gd name="connsiteY144" fmla="*/ 189126 h 526264"/>
              <a:gd name="connsiteX145" fmla="*/ 2522886 w 12137799"/>
              <a:gd name="connsiteY145" fmla="*/ 213795 h 526264"/>
              <a:gd name="connsiteX146" fmla="*/ 2522886 w 12137799"/>
              <a:gd name="connsiteY146" fmla="*/ 271355 h 526264"/>
              <a:gd name="connsiteX147" fmla="*/ 2570797 w 12137799"/>
              <a:gd name="connsiteY147" fmla="*/ 271355 h 526264"/>
              <a:gd name="connsiteX148" fmla="*/ 2570797 w 12137799"/>
              <a:gd name="connsiteY148" fmla="*/ 263132 h 526264"/>
              <a:gd name="connsiteX149" fmla="*/ 2586768 w 12137799"/>
              <a:gd name="connsiteY149" fmla="*/ 263132 h 526264"/>
              <a:gd name="connsiteX150" fmla="*/ 2586768 w 12137799"/>
              <a:gd name="connsiteY150" fmla="*/ 271355 h 526264"/>
              <a:gd name="connsiteX151" fmla="*/ 2594753 w 12137799"/>
              <a:gd name="connsiteY151" fmla="*/ 271355 h 526264"/>
              <a:gd name="connsiteX152" fmla="*/ 2594753 w 12137799"/>
              <a:gd name="connsiteY152" fmla="*/ 263132 h 526264"/>
              <a:gd name="connsiteX153" fmla="*/ 2602738 w 12137799"/>
              <a:gd name="connsiteY153" fmla="*/ 263132 h 526264"/>
              <a:gd name="connsiteX154" fmla="*/ 2602738 w 12137799"/>
              <a:gd name="connsiteY154" fmla="*/ 222018 h 526264"/>
              <a:gd name="connsiteX155" fmla="*/ 2626693 w 12137799"/>
              <a:gd name="connsiteY155" fmla="*/ 222018 h 526264"/>
              <a:gd name="connsiteX156" fmla="*/ 2634679 w 12137799"/>
              <a:gd name="connsiteY156" fmla="*/ 222018 h 526264"/>
              <a:gd name="connsiteX157" fmla="*/ 2642663 w 12137799"/>
              <a:gd name="connsiteY157" fmla="*/ 106898 h 526264"/>
              <a:gd name="connsiteX158" fmla="*/ 2650649 w 12137799"/>
              <a:gd name="connsiteY158" fmla="*/ 106898 h 526264"/>
              <a:gd name="connsiteX159" fmla="*/ 2658634 w 12137799"/>
              <a:gd name="connsiteY159" fmla="*/ 8223 h 526264"/>
              <a:gd name="connsiteX160" fmla="*/ 2666619 w 12137799"/>
              <a:gd name="connsiteY160" fmla="*/ 16446 h 526264"/>
              <a:gd name="connsiteX161" fmla="*/ 2682590 w 12137799"/>
              <a:gd name="connsiteY161" fmla="*/ 106898 h 526264"/>
              <a:gd name="connsiteX162" fmla="*/ 2706545 w 12137799"/>
              <a:gd name="connsiteY162" fmla="*/ 312469 h 526264"/>
              <a:gd name="connsiteX163" fmla="*/ 2706545 w 12137799"/>
              <a:gd name="connsiteY163" fmla="*/ 304247 h 526264"/>
              <a:gd name="connsiteX164" fmla="*/ 2770427 w 12137799"/>
              <a:gd name="connsiteY164" fmla="*/ 304247 h 526264"/>
              <a:gd name="connsiteX165" fmla="*/ 2770427 w 12137799"/>
              <a:gd name="connsiteY165" fmla="*/ 172681 h 526264"/>
              <a:gd name="connsiteX166" fmla="*/ 2826322 w 12137799"/>
              <a:gd name="connsiteY166" fmla="*/ 172681 h 526264"/>
              <a:gd name="connsiteX167" fmla="*/ 2826322 w 12137799"/>
              <a:gd name="connsiteY167" fmla="*/ 156235 h 526264"/>
              <a:gd name="connsiteX168" fmla="*/ 2826322 w 12137799"/>
              <a:gd name="connsiteY168" fmla="*/ 139789 h 526264"/>
              <a:gd name="connsiteX169" fmla="*/ 2834308 w 12137799"/>
              <a:gd name="connsiteY169" fmla="*/ 139789 h 526264"/>
              <a:gd name="connsiteX170" fmla="*/ 2842293 w 12137799"/>
              <a:gd name="connsiteY170" fmla="*/ 148012 h 526264"/>
              <a:gd name="connsiteX171" fmla="*/ 2834308 w 12137799"/>
              <a:gd name="connsiteY171" fmla="*/ 148012 h 526264"/>
              <a:gd name="connsiteX172" fmla="*/ 2834308 w 12137799"/>
              <a:gd name="connsiteY172" fmla="*/ 156235 h 526264"/>
              <a:gd name="connsiteX173" fmla="*/ 2842293 w 12137799"/>
              <a:gd name="connsiteY173" fmla="*/ 156235 h 526264"/>
              <a:gd name="connsiteX174" fmla="*/ 2842293 w 12137799"/>
              <a:gd name="connsiteY174" fmla="*/ 164458 h 526264"/>
              <a:gd name="connsiteX175" fmla="*/ 2850278 w 12137799"/>
              <a:gd name="connsiteY175" fmla="*/ 164458 h 526264"/>
              <a:gd name="connsiteX176" fmla="*/ 2850278 w 12137799"/>
              <a:gd name="connsiteY176" fmla="*/ 156235 h 526264"/>
              <a:gd name="connsiteX177" fmla="*/ 2858264 w 12137799"/>
              <a:gd name="connsiteY177" fmla="*/ 156235 h 526264"/>
              <a:gd name="connsiteX178" fmla="*/ 2858264 w 12137799"/>
              <a:gd name="connsiteY178" fmla="*/ 164458 h 526264"/>
              <a:gd name="connsiteX179" fmla="*/ 2858264 w 12137799"/>
              <a:gd name="connsiteY179" fmla="*/ 172681 h 526264"/>
              <a:gd name="connsiteX180" fmla="*/ 2874234 w 12137799"/>
              <a:gd name="connsiteY180" fmla="*/ 172681 h 526264"/>
              <a:gd name="connsiteX181" fmla="*/ 2874234 w 12137799"/>
              <a:gd name="connsiteY181" fmla="*/ 271355 h 526264"/>
              <a:gd name="connsiteX182" fmla="*/ 2890204 w 12137799"/>
              <a:gd name="connsiteY182" fmla="*/ 263132 h 526264"/>
              <a:gd name="connsiteX183" fmla="*/ 2938115 w 12137799"/>
              <a:gd name="connsiteY183" fmla="*/ 263132 h 526264"/>
              <a:gd name="connsiteX184" fmla="*/ 2946101 w 12137799"/>
              <a:gd name="connsiteY184" fmla="*/ 263132 h 526264"/>
              <a:gd name="connsiteX185" fmla="*/ 2946101 w 12137799"/>
              <a:gd name="connsiteY185" fmla="*/ 254909 h 526264"/>
              <a:gd name="connsiteX186" fmla="*/ 2994011 w 12137799"/>
              <a:gd name="connsiteY186" fmla="*/ 254909 h 526264"/>
              <a:gd name="connsiteX187" fmla="*/ 2994011 w 12137799"/>
              <a:gd name="connsiteY187" fmla="*/ 263132 h 526264"/>
              <a:gd name="connsiteX188" fmla="*/ 3017967 w 12137799"/>
              <a:gd name="connsiteY188" fmla="*/ 263132 h 526264"/>
              <a:gd name="connsiteX189" fmla="*/ 3017967 w 12137799"/>
              <a:gd name="connsiteY189" fmla="*/ 271355 h 526264"/>
              <a:gd name="connsiteX190" fmla="*/ 3009982 w 12137799"/>
              <a:gd name="connsiteY190" fmla="*/ 271355 h 526264"/>
              <a:gd name="connsiteX191" fmla="*/ 3009982 w 12137799"/>
              <a:gd name="connsiteY191" fmla="*/ 279578 h 526264"/>
              <a:gd name="connsiteX192" fmla="*/ 3017967 w 12137799"/>
              <a:gd name="connsiteY192" fmla="*/ 279578 h 526264"/>
              <a:gd name="connsiteX193" fmla="*/ 3017967 w 12137799"/>
              <a:gd name="connsiteY193" fmla="*/ 296024 h 526264"/>
              <a:gd name="connsiteX194" fmla="*/ 3033938 w 12137799"/>
              <a:gd name="connsiteY194" fmla="*/ 296024 h 526264"/>
              <a:gd name="connsiteX195" fmla="*/ 3033938 w 12137799"/>
              <a:gd name="connsiteY195" fmla="*/ 197349 h 526264"/>
              <a:gd name="connsiteX196" fmla="*/ 3041922 w 12137799"/>
              <a:gd name="connsiteY196" fmla="*/ 197349 h 526264"/>
              <a:gd name="connsiteX197" fmla="*/ 3041922 w 12137799"/>
              <a:gd name="connsiteY197" fmla="*/ 172681 h 526264"/>
              <a:gd name="connsiteX198" fmla="*/ 3049907 w 12137799"/>
              <a:gd name="connsiteY198" fmla="*/ 172681 h 526264"/>
              <a:gd name="connsiteX199" fmla="*/ 3049907 w 12137799"/>
              <a:gd name="connsiteY199" fmla="*/ 24669 h 526264"/>
              <a:gd name="connsiteX200" fmla="*/ 3081848 w 12137799"/>
              <a:gd name="connsiteY200" fmla="*/ 24669 h 526264"/>
              <a:gd name="connsiteX201" fmla="*/ 3081848 w 12137799"/>
              <a:gd name="connsiteY201" fmla="*/ 0 h 526264"/>
              <a:gd name="connsiteX202" fmla="*/ 3153715 w 12137799"/>
              <a:gd name="connsiteY202" fmla="*/ 0 h 526264"/>
              <a:gd name="connsiteX203" fmla="*/ 3153715 w 12137799"/>
              <a:gd name="connsiteY203" fmla="*/ 24669 h 526264"/>
              <a:gd name="connsiteX204" fmla="*/ 3177671 w 12137799"/>
              <a:gd name="connsiteY204" fmla="*/ 24669 h 526264"/>
              <a:gd name="connsiteX205" fmla="*/ 3177671 w 12137799"/>
              <a:gd name="connsiteY205" fmla="*/ 213795 h 526264"/>
              <a:gd name="connsiteX206" fmla="*/ 3185656 w 12137799"/>
              <a:gd name="connsiteY206" fmla="*/ 213795 h 526264"/>
              <a:gd name="connsiteX207" fmla="*/ 3185656 w 12137799"/>
              <a:gd name="connsiteY207" fmla="*/ 205572 h 526264"/>
              <a:gd name="connsiteX208" fmla="*/ 3193641 w 12137799"/>
              <a:gd name="connsiteY208" fmla="*/ 205572 h 526264"/>
              <a:gd name="connsiteX209" fmla="*/ 3193641 w 12137799"/>
              <a:gd name="connsiteY209" fmla="*/ 189126 h 526264"/>
              <a:gd name="connsiteX210" fmla="*/ 3257522 w 12137799"/>
              <a:gd name="connsiteY210" fmla="*/ 189126 h 526264"/>
              <a:gd name="connsiteX211" fmla="*/ 3257522 w 12137799"/>
              <a:gd name="connsiteY211" fmla="*/ 205572 h 526264"/>
              <a:gd name="connsiteX212" fmla="*/ 3265508 w 12137799"/>
              <a:gd name="connsiteY212" fmla="*/ 205572 h 526264"/>
              <a:gd name="connsiteX213" fmla="*/ 3265508 w 12137799"/>
              <a:gd name="connsiteY213" fmla="*/ 213795 h 526264"/>
              <a:gd name="connsiteX214" fmla="*/ 3289463 w 12137799"/>
              <a:gd name="connsiteY214" fmla="*/ 213795 h 526264"/>
              <a:gd name="connsiteX215" fmla="*/ 3289463 w 12137799"/>
              <a:gd name="connsiteY215" fmla="*/ 139789 h 526264"/>
              <a:gd name="connsiteX216" fmla="*/ 3305433 w 12137799"/>
              <a:gd name="connsiteY216" fmla="*/ 139789 h 526264"/>
              <a:gd name="connsiteX217" fmla="*/ 3313419 w 12137799"/>
              <a:gd name="connsiteY217" fmla="*/ 131566 h 526264"/>
              <a:gd name="connsiteX218" fmla="*/ 3321403 w 12137799"/>
              <a:gd name="connsiteY218" fmla="*/ 131566 h 526264"/>
              <a:gd name="connsiteX219" fmla="*/ 3321403 w 12137799"/>
              <a:gd name="connsiteY219" fmla="*/ 90452 h 526264"/>
              <a:gd name="connsiteX220" fmla="*/ 3329389 w 12137799"/>
              <a:gd name="connsiteY220" fmla="*/ 98675 h 526264"/>
              <a:gd name="connsiteX221" fmla="*/ 3329389 w 12137799"/>
              <a:gd name="connsiteY221" fmla="*/ 115120 h 526264"/>
              <a:gd name="connsiteX222" fmla="*/ 3337374 w 12137799"/>
              <a:gd name="connsiteY222" fmla="*/ 115120 h 526264"/>
              <a:gd name="connsiteX223" fmla="*/ 3337374 w 12137799"/>
              <a:gd name="connsiteY223" fmla="*/ 139789 h 526264"/>
              <a:gd name="connsiteX224" fmla="*/ 3353344 w 12137799"/>
              <a:gd name="connsiteY224" fmla="*/ 139789 h 526264"/>
              <a:gd name="connsiteX225" fmla="*/ 3369315 w 12137799"/>
              <a:gd name="connsiteY225" fmla="*/ 139789 h 526264"/>
              <a:gd name="connsiteX226" fmla="*/ 3369315 w 12137799"/>
              <a:gd name="connsiteY226" fmla="*/ 148012 h 526264"/>
              <a:gd name="connsiteX227" fmla="*/ 3401255 w 12137799"/>
              <a:gd name="connsiteY227" fmla="*/ 148012 h 526264"/>
              <a:gd name="connsiteX228" fmla="*/ 3401255 w 12137799"/>
              <a:gd name="connsiteY228" fmla="*/ 156235 h 526264"/>
              <a:gd name="connsiteX229" fmla="*/ 3433196 w 12137799"/>
              <a:gd name="connsiteY229" fmla="*/ 156235 h 526264"/>
              <a:gd name="connsiteX230" fmla="*/ 3433196 w 12137799"/>
              <a:gd name="connsiteY230" fmla="*/ 172681 h 526264"/>
              <a:gd name="connsiteX231" fmla="*/ 3441181 w 12137799"/>
              <a:gd name="connsiteY231" fmla="*/ 164458 h 526264"/>
              <a:gd name="connsiteX232" fmla="*/ 3441181 w 12137799"/>
              <a:gd name="connsiteY232" fmla="*/ 148012 h 526264"/>
              <a:gd name="connsiteX233" fmla="*/ 3449167 w 12137799"/>
              <a:gd name="connsiteY233" fmla="*/ 148012 h 526264"/>
              <a:gd name="connsiteX234" fmla="*/ 3457152 w 12137799"/>
              <a:gd name="connsiteY234" fmla="*/ 156235 h 526264"/>
              <a:gd name="connsiteX235" fmla="*/ 3537003 w 12137799"/>
              <a:gd name="connsiteY235" fmla="*/ 156235 h 526264"/>
              <a:gd name="connsiteX236" fmla="*/ 3537003 w 12137799"/>
              <a:gd name="connsiteY236" fmla="*/ 164458 h 526264"/>
              <a:gd name="connsiteX237" fmla="*/ 3568944 w 12137799"/>
              <a:gd name="connsiteY237" fmla="*/ 164458 h 526264"/>
              <a:gd name="connsiteX238" fmla="*/ 3592900 w 12137799"/>
              <a:gd name="connsiteY238" fmla="*/ 164458 h 526264"/>
              <a:gd name="connsiteX239" fmla="*/ 3592900 w 12137799"/>
              <a:gd name="connsiteY239" fmla="*/ 180903 h 526264"/>
              <a:gd name="connsiteX240" fmla="*/ 3616855 w 12137799"/>
              <a:gd name="connsiteY240" fmla="*/ 180903 h 526264"/>
              <a:gd name="connsiteX241" fmla="*/ 3616855 w 12137799"/>
              <a:gd name="connsiteY241" fmla="*/ 139789 h 526264"/>
              <a:gd name="connsiteX242" fmla="*/ 3624840 w 12137799"/>
              <a:gd name="connsiteY242" fmla="*/ 139789 h 526264"/>
              <a:gd name="connsiteX243" fmla="*/ 3624840 w 12137799"/>
              <a:gd name="connsiteY243" fmla="*/ 131566 h 526264"/>
              <a:gd name="connsiteX244" fmla="*/ 3704692 w 12137799"/>
              <a:gd name="connsiteY244" fmla="*/ 131566 h 526264"/>
              <a:gd name="connsiteX245" fmla="*/ 3720662 w 12137799"/>
              <a:gd name="connsiteY245" fmla="*/ 131566 h 526264"/>
              <a:gd name="connsiteX246" fmla="*/ 3720662 w 12137799"/>
              <a:gd name="connsiteY246" fmla="*/ 123343 h 526264"/>
              <a:gd name="connsiteX247" fmla="*/ 3736633 w 12137799"/>
              <a:gd name="connsiteY247" fmla="*/ 131566 h 526264"/>
              <a:gd name="connsiteX248" fmla="*/ 3792529 w 12137799"/>
              <a:gd name="connsiteY248" fmla="*/ 131566 h 526264"/>
              <a:gd name="connsiteX249" fmla="*/ 3792529 w 12137799"/>
              <a:gd name="connsiteY249" fmla="*/ 172681 h 526264"/>
              <a:gd name="connsiteX250" fmla="*/ 3832455 w 12137799"/>
              <a:gd name="connsiteY250" fmla="*/ 172681 h 526264"/>
              <a:gd name="connsiteX251" fmla="*/ 3832455 w 12137799"/>
              <a:gd name="connsiteY251" fmla="*/ 180903 h 526264"/>
              <a:gd name="connsiteX252" fmla="*/ 3840440 w 12137799"/>
              <a:gd name="connsiteY252" fmla="*/ 180903 h 526264"/>
              <a:gd name="connsiteX253" fmla="*/ 3840440 w 12137799"/>
              <a:gd name="connsiteY253" fmla="*/ 139789 h 526264"/>
              <a:gd name="connsiteX254" fmla="*/ 3856411 w 12137799"/>
              <a:gd name="connsiteY254" fmla="*/ 139789 h 526264"/>
              <a:gd name="connsiteX255" fmla="*/ 3856411 w 12137799"/>
              <a:gd name="connsiteY255" fmla="*/ 106898 h 526264"/>
              <a:gd name="connsiteX256" fmla="*/ 3856411 w 12137799"/>
              <a:gd name="connsiteY256" fmla="*/ 98675 h 526264"/>
              <a:gd name="connsiteX257" fmla="*/ 3848425 w 12137799"/>
              <a:gd name="connsiteY257" fmla="*/ 90452 h 526264"/>
              <a:gd name="connsiteX258" fmla="*/ 3848425 w 12137799"/>
              <a:gd name="connsiteY258" fmla="*/ 82229 h 526264"/>
              <a:gd name="connsiteX259" fmla="*/ 3856411 w 12137799"/>
              <a:gd name="connsiteY259" fmla="*/ 82229 h 526264"/>
              <a:gd name="connsiteX260" fmla="*/ 3856411 w 12137799"/>
              <a:gd name="connsiteY260" fmla="*/ 74006 h 526264"/>
              <a:gd name="connsiteX261" fmla="*/ 3872381 w 12137799"/>
              <a:gd name="connsiteY261" fmla="*/ 74006 h 526264"/>
              <a:gd name="connsiteX262" fmla="*/ 3872381 w 12137799"/>
              <a:gd name="connsiteY262" fmla="*/ 65783 h 526264"/>
              <a:gd name="connsiteX263" fmla="*/ 3896336 w 12137799"/>
              <a:gd name="connsiteY263" fmla="*/ 65783 h 526264"/>
              <a:gd name="connsiteX264" fmla="*/ 3896336 w 12137799"/>
              <a:gd name="connsiteY264" fmla="*/ 74006 h 526264"/>
              <a:gd name="connsiteX265" fmla="*/ 3896336 w 12137799"/>
              <a:gd name="connsiteY265" fmla="*/ 82229 h 526264"/>
              <a:gd name="connsiteX266" fmla="*/ 3944247 w 12137799"/>
              <a:gd name="connsiteY266" fmla="*/ 82229 h 526264"/>
              <a:gd name="connsiteX267" fmla="*/ 3944247 w 12137799"/>
              <a:gd name="connsiteY267" fmla="*/ 74006 h 526264"/>
              <a:gd name="connsiteX268" fmla="*/ 3952233 w 12137799"/>
              <a:gd name="connsiteY268" fmla="*/ 74006 h 526264"/>
              <a:gd name="connsiteX269" fmla="*/ 3952233 w 12137799"/>
              <a:gd name="connsiteY269" fmla="*/ 65783 h 526264"/>
              <a:gd name="connsiteX270" fmla="*/ 3968203 w 12137799"/>
              <a:gd name="connsiteY270" fmla="*/ 65783 h 526264"/>
              <a:gd name="connsiteX271" fmla="*/ 3976188 w 12137799"/>
              <a:gd name="connsiteY271" fmla="*/ 65783 h 526264"/>
              <a:gd name="connsiteX272" fmla="*/ 3984173 w 12137799"/>
              <a:gd name="connsiteY272" fmla="*/ 65783 h 526264"/>
              <a:gd name="connsiteX273" fmla="*/ 3984173 w 12137799"/>
              <a:gd name="connsiteY273" fmla="*/ 82229 h 526264"/>
              <a:gd name="connsiteX274" fmla="*/ 3984173 w 12137799"/>
              <a:gd name="connsiteY274" fmla="*/ 148012 h 526264"/>
              <a:gd name="connsiteX275" fmla="*/ 3992159 w 12137799"/>
              <a:gd name="connsiteY275" fmla="*/ 156235 h 526264"/>
              <a:gd name="connsiteX276" fmla="*/ 4000144 w 12137799"/>
              <a:gd name="connsiteY276" fmla="*/ 164458 h 526264"/>
              <a:gd name="connsiteX277" fmla="*/ 4000144 w 12137799"/>
              <a:gd name="connsiteY277" fmla="*/ 246686 h 526264"/>
              <a:gd name="connsiteX278" fmla="*/ 4016114 w 12137799"/>
              <a:gd name="connsiteY278" fmla="*/ 246686 h 526264"/>
              <a:gd name="connsiteX279" fmla="*/ 4016114 w 12137799"/>
              <a:gd name="connsiteY279" fmla="*/ 254909 h 526264"/>
              <a:gd name="connsiteX280" fmla="*/ 4024099 w 12137799"/>
              <a:gd name="connsiteY280" fmla="*/ 254909 h 526264"/>
              <a:gd name="connsiteX281" fmla="*/ 4024099 w 12137799"/>
              <a:gd name="connsiteY281" fmla="*/ 263132 h 526264"/>
              <a:gd name="connsiteX282" fmla="*/ 4040070 w 12137799"/>
              <a:gd name="connsiteY282" fmla="*/ 263132 h 526264"/>
              <a:gd name="connsiteX283" fmla="*/ 4048054 w 12137799"/>
              <a:gd name="connsiteY283" fmla="*/ 263132 h 526264"/>
              <a:gd name="connsiteX284" fmla="*/ 4048054 w 12137799"/>
              <a:gd name="connsiteY284" fmla="*/ 164458 h 526264"/>
              <a:gd name="connsiteX285" fmla="*/ 4135891 w 12137799"/>
              <a:gd name="connsiteY285" fmla="*/ 164458 h 526264"/>
              <a:gd name="connsiteX286" fmla="*/ 4135891 w 12137799"/>
              <a:gd name="connsiteY286" fmla="*/ 172681 h 526264"/>
              <a:gd name="connsiteX287" fmla="*/ 4152214 w 12137799"/>
              <a:gd name="connsiteY287" fmla="*/ 172681 h 526264"/>
              <a:gd name="connsiteX288" fmla="*/ 4152214 w 12137799"/>
              <a:gd name="connsiteY288" fmla="*/ 164458 h 526264"/>
              <a:gd name="connsiteX289" fmla="*/ 4160201 w 12137799"/>
              <a:gd name="connsiteY289" fmla="*/ 164458 h 526264"/>
              <a:gd name="connsiteX290" fmla="*/ 4168188 w 12137799"/>
              <a:gd name="connsiteY290" fmla="*/ 156235 h 526264"/>
              <a:gd name="connsiteX291" fmla="*/ 4240071 w 12137799"/>
              <a:gd name="connsiteY291" fmla="*/ 156235 h 526264"/>
              <a:gd name="connsiteX292" fmla="*/ 4240071 w 12137799"/>
              <a:gd name="connsiteY292" fmla="*/ 164458 h 526264"/>
              <a:gd name="connsiteX293" fmla="*/ 4248058 w 12137799"/>
              <a:gd name="connsiteY293" fmla="*/ 164458 h 526264"/>
              <a:gd name="connsiteX294" fmla="*/ 4248058 w 12137799"/>
              <a:gd name="connsiteY294" fmla="*/ 189126 h 526264"/>
              <a:gd name="connsiteX295" fmla="*/ 4280006 w 12137799"/>
              <a:gd name="connsiteY295" fmla="*/ 189126 h 526264"/>
              <a:gd name="connsiteX296" fmla="*/ 4280006 w 12137799"/>
              <a:gd name="connsiteY296" fmla="*/ 222018 h 526264"/>
              <a:gd name="connsiteX297" fmla="*/ 4311954 w 12137799"/>
              <a:gd name="connsiteY297" fmla="*/ 254909 h 526264"/>
              <a:gd name="connsiteX298" fmla="*/ 4311954 w 12137799"/>
              <a:gd name="connsiteY298" fmla="*/ 205572 h 526264"/>
              <a:gd name="connsiteX299" fmla="*/ 4327928 w 12137799"/>
              <a:gd name="connsiteY299" fmla="*/ 197349 h 526264"/>
              <a:gd name="connsiteX300" fmla="*/ 4343902 w 12137799"/>
              <a:gd name="connsiteY300" fmla="*/ 205572 h 526264"/>
              <a:gd name="connsiteX301" fmla="*/ 4343902 w 12137799"/>
              <a:gd name="connsiteY301" fmla="*/ 197349 h 526264"/>
              <a:gd name="connsiteX302" fmla="*/ 4399811 w 12137799"/>
              <a:gd name="connsiteY302" fmla="*/ 197349 h 526264"/>
              <a:gd name="connsiteX303" fmla="*/ 4399811 w 12137799"/>
              <a:gd name="connsiteY303" fmla="*/ 139789 h 526264"/>
              <a:gd name="connsiteX304" fmla="*/ 4447733 w 12137799"/>
              <a:gd name="connsiteY304" fmla="*/ 139789 h 526264"/>
              <a:gd name="connsiteX305" fmla="*/ 4447733 w 12137799"/>
              <a:gd name="connsiteY305" fmla="*/ 148012 h 526264"/>
              <a:gd name="connsiteX306" fmla="*/ 4455720 w 12137799"/>
              <a:gd name="connsiteY306" fmla="*/ 131566 h 526264"/>
              <a:gd name="connsiteX307" fmla="*/ 4455720 w 12137799"/>
              <a:gd name="connsiteY307" fmla="*/ 98675 h 526264"/>
              <a:gd name="connsiteX308" fmla="*/ 4463707 w 12137799"/>
              <a:gd name="connsiteY308" fmla="*/ 139789 h 526264"/>
              <a:gd name="connsiteX309" fmla="*/ 4471694 w 12137799"/>
              <a:gd name="connsiteY309" fmla="*/ 148012 h 526264"/>
              <a:gd name="connsiteX310" fmla="*/ 4487669 w 12137799"/>
              <a:gd name="connsiteY310" fmla="*/ 148012 h 526264"/>
              <a:gd name="connsiteX311" fmla="*/ 4487669 w 12137799"/>
              <a:gd name="connsiteY311" fmla="*/ 230241 h 526264"/>
              <a:gd name="connsiteX312" fmla="*/ 4495656 w 12137799"/>
              <a:gd name="connsiteY312" fmla="*/ 230241 h 526264"/>
              <a:gd name="connsiteX313" fmla="*/ 4503643 w 12137799"/>
              <a:gd name="connsiteY313" fmla="*/ 222018 h 526264"/>
              <a:gd name="connsiteX314" fmla="*/ 4519617 w 12137799"/>
              <a:gd name="connsiteY314" fmla="*/ 222018 h 526264"/>
              <a:gd name="connsiteX315" fmla="*/ 4535591 w 12137799"/>
              <a:gd name="connsiteY315" fmla="*/ 222018 h 526264"/>
              <a:gd name="connsiteX316" fmla="*/ 4543578 w 12137799"/>
              <a:gd name="connsiteY316" fmla="*/ 230241 h 526264"/>
              <a:gd name="connsiteX317" fmla="*/ 4551565 w 12137799"/>
              <a:gd name="connsiteY317" fmla="*/ 230241 h 526264"/>
              <a:gd name="connsiteX318" fmla="*/ 4551565 w 12137799"/>
              <a:gd name="connsiteY318" fmla="*/ 238464 h 526264"/>
              <a:gd name="connsiteX319" fmla="*/ 4559552 w 12137799"/>
              <a:gd name="connsiteY319" fmla="*/ 238464 h 526264"/>
              <a:gd name="connsiteX320" fmla="*/ 4559552 w 12137799"/>
              <a:gd name="connsiteY320" fmla="*/ 205572 h 526264"/>
              <a:gd name="connsiteX321" fmla="*/ 4567539 w 12137799"/>
              <a:gd name="connsiteY321" fmla="*/ 197349 h 526264"/>
              <a:gd name="connsiteX322" fmla="*/ 4567539 w 12137799"/>
              <a:gd name="connsiteY322" fmla="*/ 194266 h 526264"/>
              <a:gd name="connsiteX323" fmla="*/ 4567539 w 12137799"/>
              <a:gd name="connsiteY323" fmla="*/ 173580 h 526264"/>
              <a:gd name="connsiteX324" fmla="*/ 4567539 w 12137799"/>
              <a:gd name="connsiteY324" fmla="*/ 156235 h 526264"/>
              <a:gd name="connsiteX325" fmla="*/ 4575526 w 12137799"/>
              <a:gd name="connsiteY325" fmla="*/ 156235 h 526264"/>
              <a:gd name="connsiteX326" fmla="*/ 4575526 w 12137799"/>
              <a:gd name="connsiteY326" fmla="*/ 148012 h 526264"/>
              <a:gd name="connsiteX327" fmla="*/ 4583513 w 12137799"/>
              <a:gd name="connsiteY327" fmla="*/ 148012 h 526264"/>
              <a:gd name="connsiteX328" fmla="*/ 4599487 w 12137799"/>
              <a:gd name="connsiteY328" fmla="*/ 139789 h 526264"/>
              <a:gd name="connsiteX329" fmla="*/ 4599487 w 12137799"/>
              <a:gd name="connsiteY329" fmla="*/ 131566 h 526264"/>
              <a:gd name="connsiteX330" fmla="*/ 4607474 w 12137799"/>
              <a:gd name="connsiteY330" fmla="*/ 131566 h 526264"/>
              <a:gd name="connsiteX331" fmla="*/ 4607474 w 12137799"/>
              <a:gd name="connsiteY331" fmla="*/ 139789 h 526264"/>
              <a:gd name="connsiteX332" fmla="*/ 4623448 w 12137799"/>
              <a:gd name="connsiteY332" fmla="*/ 148012 h 526264"/>
              <a:gd name="connsiteX333" fmla="*/ 4631435 w 12137799"/>
              <a:gd name="connsiteY333" fmla="*/ 156235 h 526264"/>
              <a:gd name="connsiteX334" fmla="*/ 4631435 w 12137799"/>
              <a:gd name="connsiteY334" fmla="*/ 189126 h 526264"/>
              <a:gd name="connsiteX335" fmla="*/ 4639422 w 12137799"/>
              <a:gd name="connsiteY335" fmla="*/ 189126 h 526264"/>
              <a:gd name="connsiteX336" fmla="*/ 4647409 w 12137799"/>
              <a:gd name="connsiteY336" fmla="*/ 189126 h 526264"/>
              <a:gd name="connsiteX337" fmla="*/ 4663384 w 12137799"/>
              <a:gd name="connsiteY337" fmla="*/ 189126 h 526264"/>
              <a:gd name="connsiteX338" fmla="*/ 4663384 w 12137799"/>
              <a:gd name="connsiteY338" fmla="*/ 213795 h 526264"/>
              <a:gd name="connsiteX339" fmla="*/ 4663384 w 12137799"/>
              <a:gd name="connsiteY339" fmla="*/ 271355 h 526264"/>
              <a:gd name="connsiteX340" fmla="*/ 4719292 w 12137799"/>
              <a:gd name="connsiteY340" fmla="*/ 271355 h 526264"/>
              <a:gd name="connsiteX341" fmla="*/ 4719292 w 12137799"/>
              <a:gd name="connsiteY341" fmla="*/ 263132 h 526264"/>
              <a:gd name="connsiteX342" fmla="*/ 4735267 w 12137799"/>
              <a:gd name="connsiteY342" fmla="*/ 263132 h 526264"/>
              <a:gd name="connsiteX343" fmla="*/ 4735267 w 12137799"/>
              <a:gd name="connsiteY343" fmla="*/ 271355 h 526264"/>
              <a:gd name="connsiteX344" fmla="*/ 4743253 w 12137799"/>
              <a:gd name="connsiteY344" fmla="*/ 271355 h 526264"/>
              <a:gd name="connsiteX345" fmla="*/ 4743253 w 12137799"/>
              <a:gd name="connsiteY345" fmla="*/ 263132 h 526264"/>
              <a:gd name="connsiteX346" fmla="*/ 4751240 w 12137799"/>
              <a:gd name="connsiteY346" fmla="*/ 263132 h 526264"/>
              <a:gd name="connsiteX347" fmla="*/ 4751240 w 12137799"/>
              <a:gd name="connsiteY347" fmla="*/ 222018 h 526264"/>
              <a:gd name="connsiteX348" fmla="*/ 4775202 w 12137799"/>
              <a:gd name="connsiteY348" fmla="*/ 222018 h 526264"/>
              <a:gd name="connsiteX349" fmla="*/ 4783189 w 12137799"/>
              <a:gd name="connsiteY349" fmla="*/ 222018 h 526264"/>
              <a:gd name="connsiteX350" fmla="*/ 4791176 w 12137799"/>
              <a:gd name="connsiteY350" fmla="*/ 106898 h 526264"/>
              <a:gd name="connsiteX351" fmla="*/ 4799163 w 12137799"/>
              <a:gd name="connsiteY351" fmla="*/ 106898 h 526264"/>
              <a:gd name="connsiteX352" fmla="*/ 4807150 w 12137799"/>
              <a:gd name="connsiteY352" fmla="*/ 8223 h 526264"/>
              <a:gd name="connsiteX353" fmla="*/ 4815137 w 12137799"/>
              <a:gd name="connsiteY353" fmla="*/ 16446 h 526264"/>
              <a:gd name="connsiteX354" fmla="*/ 4823124 w 12137799"/>
              <a:gd name="connsiteY354" fmla="*/ 106898 h 526264"/>
              <a:gd name="connsiteX355" fmla="*/ 4831111 w 12137799"/>
              <a:gd name="connsiteY355" fmla="*/ 106898 h 526264"/>
              <a:gd name="connsiteX356" fmla="*/ 4855072 w 12137799"/>
              <a:gd name="connsiteY356" fmla="*/ 312469 h 526264"/>
              <a:gd name="connsiteX357" fmla="*/ 4855072 w 12137799"/>
              <a:gd name="connsiteY357" fmla="*/ 304247 h 526264"/>
              <a:gd name="connsiteX358" fmla="*/ 4918968 w 12137799"/>
              <a:gd name="connsiteY358" fmla="*/ 304247 h 526264"/>
              <a:gd name="connsiteX359" fmla="*/ 4918968 w 12137799"/>
              <a:gd name="connsiteY359" fmla="*/ 172681 h 526264"/>
              <a:gd name="connsiteX360" fmla="*/ 4966890 w 12137799"/>
              <a:gd name="connsiteY360" fmla="*/ 172681 h 526264"/>
              <a:gd name="connsiteX361" fmla="*/ 4966890 w 12137799"/>
              <a:gd name="connsiteY361" fmla="*/ 156235 h 526264"/>
              <a:gd name="connsiteX362" fmla="*/ 4974877 w 12137799"/>
              <a:gd name="connsiteY362" fmla="*/ 156235 h 526264"/>
              <a:gd name="connsiteX363" fmla="*/ 4974877 w 12137799"/>
              <a:gd name="connsiteY363" fmla="*/ 139789 h 526264"/>
              <a:gd name="connsiteX364" fmla="*/ 4982864 w 12137799"/>
              <a:gd name="connsiteY364" fmla="*/ 139789 h 526264"/>
              <a:gd name="connsiteX365" fmla="*/ 4982864 w 12137799"/>
              <a:gd name="connsiteY365" fmla="*/ 148012 h 526264"/>
              <a:gd name="connsiteX366" fmla="*/ 4982864 w 12137799"/>
              <a:gd name="connsiteY366" fmla="*/ 156235 h 526264"/>
              <a:gd name="connsiteX367" fmla="*/ 4990851 w 12137799"/>
              <a:gd name="connsiteY367" fmla="*/ 156235 h 526264"/>
              <a:gd name="connsiteX368" fmla="*/ 4990851 w 12137799"/>
              <a:gd name="connsiteY368" fmla="*/ 164458 h 526264"/>
              <a:gd name="connsiteX369" fmla="*/ 4998838 w 12137799"/>
              <a:gd name="connsiteY369" fmla="*/ 164458 h 526264"/>
              <a:gd name="connsiteX370" fmla="*/ 4998838 w 12137799"/>
              <a:gd name="connsiteY370" fmla="*/ 172681 h 526264"/>
              <a:gd name="connsiteX371" fmla="*/ 5022799 w 12137799"/>
              <a:gd name="connsiteY371" fmla="*/ 172681 h 526264"/>
              <a:gd name="connsiteX372" fmla="*/ 5022799 w 12137799"/>
              <a:gd name="connsiteY372" fmla="*/ 271355 h 526264"/>
              <a:gd name="connsiteX373" fmla="*/ 5038773 w 12137799"/>
              <a:gd name="connsiteY373" fmla="*/ 263132 h 526264"/>
              <a:gd name="connsiteX374" fmla="*/ 5086696 w 12137799"/>
              <a:gd name="connsiteY374" fmla="*/ 263132 h 526264"/>
              <a:gd name="connsiteX375" fmla="*/ 5094683 w 12137799"/>
              <a:gd name="connsiteY375" fmla="*/ 263132 h 526264"/>
              <a:gd name="connsiteX376" fmla="*/ 5094683 w 12137799"/>
              <a:gd name="connsiteY376" fmla="*/ 254909 h 526264"/>
              <a:gd name="connsiteX377" fmla="*/ 5142605 w 12137799"/>
              <a:gd name="connsiteY377" fmla="*/ 254909 h 526264"/>
              <a:gd name="connsiteX378" fmla="*/ 5142605 w 12137799"/>
              <a:gd name="connsiteY378" fmla="*/ 263132 h 526264"/>
              <a:gd name="connsiteX379" fmla="*/ 5166566 w 12137799"/>
              <a:gd name="connsiteY379" fmla="*/ 263132 h 526264"/>
              <a:gd name="connsiteX380" fmla="*/ 5166566 w 12137799"/>
              <a:gd name="connsiteY380" fmla="*/ 271355 h 526264"/>
              <a:gd name="connsiteX381" fmla="*/ 5158579 w 12137799"/>
              <a:gd name="connsiteY381" fmla="*/ 271355 h 526264"/>
              <a:gd name="connsiteX382" fmla="*/ 5158579 w 12137799"/>
              <a:gd name="connsiteY382" fmla="*/ 279578 h 526264"/>
              <a:gd name="connsiteX383" fmla="*/ 5166566 w 12137799"/>
              <a:gd name="connsiteY383" fmla="*/ 279578 h 526264"/>
              <a:gd name="connsiteX384" fmla="*/ 5166566 w 12137799"/>
              <a:gd name="connsiteY384" fmla="*/ 296024 h 526264"/>
              <a:gd name="connsiteX385" fmla="*/ 5174553 w 12137799"/>
              <a:gd name="connsiteY385" fmla="*/ 296024 h 526264"/>
              <a:gd name="connsiteX386" fmla="*/ 5174553 w 12137799"/>
              <a:gd name="connsiteY386" fmla="*/ 197349 h 526264"/>
              <a:gd name="connsiteX387" fmla="*/ 5190527 w 12137799"/>
              <a:gd name="connsiteY387" fmla="*/ 197349 h 526264"/>
              <a:gd name="connsiteX388" fmla="*/ 5190527 w 12137799"/>
              <a:gd name="connsiteY388" fmla="*/ 172681 h 526264"/>
              <a:gd name="connsiteX389" fmla="*/ 5198514 w 12137799"/>
              <a:gd name="connsiteY389" fmla="*/ 172681 h 526264"/>
              <a:gd name="connsiteX390" fmla="*/ 5198514 w 12137799"/>
              <a:gd name="connsiteY390" fmla="*/ 24669 h 526264"/>
              <a:gd name="connsiteX391" fmla="*/ 5222475 w 12137799"/>
              <a:gd name="connsiteY391" fmla="*/ 24669 h 526264"/>
              <a:gd name="connsiteX392" fmla="*/ 5222475 w 12137799"/>
              <a:gd name="connsiteY392" fmla="*/ 0 h 526264"/>
              <a:gd name="connsiteX393" fmla="*/ 5302345 w 12137799"/>
              <a:gd name="connsiteY393" fmla="*/ 0 h 526264"/>
              <a:gd name="connsiteX394" fmla="*/ 5302345 w 12137799"/>
              <a:gd name="connsiteY394" fmla="*/ 24669 h 526264"/>
              <a:gd name="connsiteX395" fmla="*/ 5326307 w 12137799"/>
              <a:gd name="connsiteY395" fmla="*/ 24669 h 526264"/>
              <a:gd name="connsiteX396" fmla="*/ 5326307 w 12137799"/>
              <a:gd name="connsiteY396" fmla="*/ 213795 h 526264"/>
              <a:gd name="connsiteX397" fmla="*/ 5334293 w 12137799"/>
              <a:gd name="connsiteY397" fmla="*/ 213795 h 526264"/>
              <a:gd name="connsiteX398" fmla="*/ 5334293 w 12137799"/>
              <a:gd name="connsiteY398" fmla="*/ 205572 h 526264"/>
              <a:gd name="connsiteX399" fmla="*/ 5342280 w 12137799"/>
              <a:gd name="connsiteY399" fmla="*/ 205572 h 526264"/>
              <a:gd name="connsiteX400" fmla="*/ 5342280 w 12137799"/>
              <a:gd name="connsiteY400" fmla="*/ 189126 h 526264"/>
              <a:gd name="connsiteX401" fmla="*/ 5398190 w 12137799"/>
              <a:gd name="connsiteY401" fmla="*/ 189126 h 526264"/>
              <a:gd name="connsiteX402" fmla="*/ 5398190 w 12137799"/>
              <a:gd name="connsiteY402" fmla="*/ 205572 h 526264"/>
              <a:gd name="connsiteX403" fmla="*/ 5414164 w 12137799"/>
              <a:gd name="connsiteY403" fmla="*/ 205572 h 526264"/>
              <a:gd name="connsiteX404" fmla="*/ 5414164 w 12137799"/>
              <a:gd name="connsiteY404" fmla="*/ 213795 h 526264"/>
              <a:gd name="connsiteX405" fmla="*/ 5438125 w 12137799"/>
              <a:gd name="connsiteY405" fmla="*/ 213795 h 526264"/>
              <a:gd name="connsiteX406" fmla="*/ 5438125 w 12137799"/>
              <a:gd name="connsiteY406" fmla="*/ 139789 h 526264"/>
              <a:gd name="connsiteX407" fmla="*/ 5454099 w 12137799"/>
              <a:gd name="connsiteY407" fmla="*/ 139789 h 526264"/>
              <a:gd name="connsiteX408" fmla="*/ 5462086 w 12137799"/>
              <a:gd name="connsiteY408" fmla="*/ 131566 h 526264"/>
              <a:gd name="connsiteX409" fmla="*/ 5470073 w 12137799"/>
              <a:gd name="connsiteY409" fmla="*/ 131566 h 526264"/>
              <a:gd name="connsiteX410" fmla="*/ 5470073 w 12137799"/>
              <a:gd name="connsiteY410" fmla="*/ 90452 h 526264"/>
              <a:gd name="connsiteX411" fmla="*/ 5478061 w 12137799"/>
              <a:gd name="connsiteY411" fmla="*/ 98675 h 526264"/>
              <a:gd name="connsiteX412" fmla="*/ 5478061 w 12137799"/>
              <a:gd name="connsiteY412" fmla="*/ 115120 h 526264"/>
              <a:gd name="connsiteX413" fmla="*/ 5486047 w 12137799"/>
              <a:gd name="connsiteY413" fmla="*/ 115120 h 526264"/>
              <a:gd name="connsiteX414" fmla="*/ 5486047 w 12137799"/>
              <a:gd name="connsiteY414" fmla="*/ 139789 h 526264"/>
              <a:gd name="connsiteX415" fmla="*/ 5494034 w 12137799"/>
              <a:gd name="connsiteY415" fmla="*/ 139789 h 526264"/>
              <a:gd name="connsiteX416" fmla="*/ 5517995 w 12137799"/>
              <a:gd name="connsiteY416" fmla="*/ 139789 h 526264"/>
              <a:gd name="connsiteX417" fmla="*/ 5517995 w 12137799"/>
              <a:gd name="connsiteY417" fmla="*/ 148012 h 526264"/>
              <a:gd name="connsiteX418" fmla="*/ 5541956 w 12137799"/>
              <a:gd name="connsiteY418" fmla="*/ 148012 h 526264"/>
              <a:gd name="connsiteX419" fmla="*/ 5541956 w 12137799"/>
              <a:gd name="connsiteY419" fmla="*/ 156235 h 526264"/>
              <a:gd name="connsiteX420" fmla="*/ 5581891 w 12137799"/>
              <a:gd name="connsiteY420" fmla="*/ 156235 h 526264"/>
              <a:gd name="connsiteX421" fmla="*/ 5581891 w 12137799"/>
              <a:gd name="connsiteY421" fmla="*/ 172681 h 526264"/>
              <a:gd name="connsiteX422" fmla="*/ 5589878 w 12137799"/>
              <a:gd name="connsiteY422" fmla="*/ 164458 h 526264"/>
              <a:gd name="connsiteX423" fmla="*/ 5589878 w 12137799"/>
              <a:gd name="connsiteY423" fmla="*/ 148012 h 526264"/>
              <a:gd name="connsiteX424" fmla="*/ 5597865 w 12137799"/>
              <a:gd name="connsiteY424" fmla="*/ 148012 h 526264"/>
              <a:gd name="connsiteX425" fmla="*/ 5605852 w 12137799"/>
              <a:gd name="connsiteY425" fmla="*/ 156235 h 526264"/>
              <a:gd name="connsiteX426" fmla="*/ 5677736 w 12137799"/>
              <a:gd name="connsiteY426" fmla="*/ 156235 h 526264"/>
              <a:gd name="connsiteX427" fmla="*/ 5677736 w 12137799"/>
              <a:gd name="connsiteY427" fmla="*/ 164458 h 526264"/>
              <a:gd name="connsiteX428" fmla="*/ 5685723 w 12137799"/>
              <a:gd name="connsiteY428" fmla="*/ 164458 h 526264"/>
              <a:gd name="connsiteX429" fmla="*/ 5709684 w 12137799"/>
              <a:gd name="connsiteY429" fmla="*/ 164458 h 526264"/>
              <a:gd name="connsiteX430" fmla="*/ 5717671 w 12137799"/>
              <a:gd name="connsiteY430" fmla="*/ 164458 h 526264"/>
              <a:gd name="connsiteX431" fmla="*/ 5741632 w 12137799"/>
              <a:gd name="connsiteY431" fmla="*/ 164458 h 526264"/>
              <a:gd name="connsiteX432" fmla="*/ 5741632 w 12137799"/>
              <a:gd name="connsiteY432" fmla="*/ 180903 h 526264"/>
              <a:gd name="connsiteX433" fmla="*/ 5765593 w 12137799"/>
              <a:gd name="connsiteY433" fmla="*/ 180903 h 526264"/>
              <a:gd name="connsiteX434" fmla="*/ 5765593 w 12137799"/>
              <a:gd name="connsiteY434" fmla="*/ 139789 h 526264"/>
              <a:gd name="connsiteX435" fmla="*/ 5773581 w 12137799"/>
              <a:gd name="connsiteY435" fmla="*/ 139789 h 526264"/>
              <a:gd name="connsiteX436" fmla="*/ 5773581 w 12137799"/>
              <a:gd name="connsiteY436" fmla="*/ 131566 h 526264"/>
              <a:gd name="connsiteX437" fmla="*/ 5836128 w 12137799"/>
              <a:gd name="connsiteY437" fmla="*/ 131566 h 526264"/>
              <a:gd name="connsiteX438" fmla="*/ 5836128 w 12137799"/>
              <a:gd name="connsiteY438" fmla="*/ 120260 h 526264"/>
              <a:gd name="connsiteX439" fmla="*/ 5836128 w 12137799"/>
              <a:gd name="connsiteY439" fmla="*/ 82229 h 526264"/>
              <a:gd name="connsiteX440" fmla="*/ 5836128 w 12137799"/>
              <a:gd name="connsiteY440" fmla="*/ 65783 h 526264"/>
              <a:gd name="connsiteX441" fmla="*/ 5852108 w 12137799"/>
              <a:gd name="connsiteY441" fmla="*/ 65783 h 526264"/>
              <a:gd name="connsiteX442" fmla="*/ 5876080 w 12137799"/>
              <a:gd name="connsiteY442" fmla="*/ 65783 h 526264"/>
              <a:gd name="connsiteX443" fmla="*/ 5876080 w 12137799"/>
              <a:gd name="connsiteY443" fmla="*/ 74006 h 526264"/>
              <a:gd name="connsiteX444" fmla="*/ 5884070 w 12137799"/>
              <a:gd name="connsiteY444" fmla="*/ 74006 h 526264"/>
              <a:gd name="connsiteX445" fmla="*/ 5884070 w 12137799"/>
              <a:gd name="connsiteY445" fmla="*/ 82229 h 526264"/>
              <a:gd name="connsiteX446" fmla="*/ 5932013 w 12137799"/>
              <a:gd name="connsiteY446" fmla="*/ 82229 h 526264"/>
              <a:gd name="connsiteX447" fmla="*/ 5932013 w 12137799"/>
              <a:gd name="connsiteY447" fmla="*/ 74006 h 526264"/>
              <a:gd name="connsiteX448" fmla="*/ 5932013 w 12137799"/>
              <a:gd name="connsiteY448" fmla="*/ 65783 h 526264"/>
              <a:gd name="connsiteX449" fmla="*/ 5955985 w 12137799"/>
              <a:gd name="connsiteY449" fmla="*/ 65783 h 526264"/>
              <a:gd name="connsiteX450" fmla="*/ 5955985 w 12137799"/>
              <a:gd name="connsiteY450" fmla="*/ 74006 h 526264"/>
              <a:gd name="connsiteX451" fmla="*/ 5971965 w 12137799"/>
              <a:gd name="connsiteY451" fmla="*/ 74006 h 526264"/>
              <a:gd name="connsiteX452" fmla="*/ 5971965 w 12137799"/>
              <a:gd name="connsiteY452" fmla="*/ 82229 h 526264"/>
              <a:gd name="connsiteX453" fmla="*/ 5979956 w 12137799"/>
              <a:gd name="connsiteY453" fmla="*/ 82229 h 526264"/>
              <a:gd name="connsiteX454" fmla="*/ 5979956 w 12137799"/>
              <a:gd name="connsiteY454" fmla="*/ 90452 h 526264"/>
              <a:gd name="connsiteX455" fmla="*/ 5971965 w 12137799"/>
              <a:gd name="connsiteY455" fmla="*/ 98675 h 526264"/>
              <a:gd name="connsiteX456" fmla="*/ 5979956 w 12137799"/>
              <a:gd name="connsiteY456" fmla="*/ 106898 h 526264"/>
              <a:gd name="connsiteX457" fmla="*/ 5979956 w 12137799"/>
              <a:gd name="connsiteY457" fmla="*/ 139789 h 526264"/>
              <a:gd name="connsiteX458" fmla="*/ 5981243 w 12137799"/>
              <a:gd name="connsiteY458" fmla="*/ 139789 h 526264"/>
              <a:gd name="connsiteX459" fmla="*/ 5995937 w 12137799"/>
              <a:gd name="connsiteY459" fmla="*/ 139789 h 526264"/>
              <a:gd name="connsiteX460" fmla="*/ 5997217 w 12137799"/>
              <a:gd name="connsiteY460" fmla="*/ 139789 h 526264"/>
              <a:gd name="connsiteX461" fmla="*/ 5997217 w 12137799"/>
              <a:gd name="connsiteY461" fmla="*/ 106898 h 526264"/>
              <a:gd name="connsiteX462" fmla="*/ 6005204 w 12137799"/>
              <a:gd name="connsiteY462" fmla="*/ 98675 h 526264"/>
              <a:gd name="connsiteX463" fmla="*/ 5997217 w 12137799"/>
              <a:gd name="connsiteY463" fmla="*/ 90452 h 526264"/>
              <a:gd name="connsiteX464" fmla="*/ 5997217 w 12137799"/>
              <a:gd name="connsiteY464" fmla="*/ 82229 h 526264"/>
              <a:gd name="connsiteX465" fmla="*/ 6005204 w 12137799"/>
              <a:gd name="connsiteY465" fmla="*/ 82229 h 526264"/>
              <a:gd name="connsiteX466" fmla="*/ 6005204 w 12137799"/>
              <a:gd name="connsiteY466" fmla="*/ 74006 h 526264"/>
              <a:gd name="connsiteX467" fmla="*/ 6021178 w 12137799"/>
              <a:gd name="connsiteY467" fmla="*/ 74006 h 526264"/>
              <a:gd name="connsiteX468" fmla="*/ 6021178 w 12137799"/>
              <a:gd name="connsiteY468" fmla="*/ 65783 h 526264"/>
              <a:gd name="connsiteX469" fmla="*/ 6037152 w 12137799"/>
              <a:gd name="connsiteY469" fmla="*/ 65783 h 526264"/>
              <a:gd name="connsiteX470" fmla="*/ 6037152 w 12137799"/>
              <a:gd name="connsiteY470" fmla="*/ 74006 h 526264"/>
              <a:gd name="connsiteX471" fmla="*/ 6045139 w 12137799"/>
              <a:gd name="connsiteY471" fmla="*/ 74006 h 526264"/>
              <a:gd name="connsiteX472" fmla="*/ 6045139 w 12137799"/>
              <a:gd name="connsiteY472" fmla="*/ 82229 h 526264"/>
              <a:gd name="connsiteX473" fmla="*/ 6085074 w 12137799"/>
              <a:gd name="connsiteY473" fmla="*/ 82229 h 526264"/>
              <a:gd name="connsiteX474" fmla="*/ 6085074 w 12137799"/>
              <a:gd name="connsiteY474" fmla="*/ 74006 h 526264"/>
              <a:gd name="connsiteX475" fmla="*/ 6093061 w 12137799"/>
              <a:gd name="connsiteY475" fmla="*/ 74006 h 526264"/>
              <a:gd name="connsiteX476" fmla="*/ 6093061 w 12137799"/>
              <a:gd name="connsiteY476" fmla="*/ 65783 h 526264"/>
              <a:gd name="connsiteX477" fmla="*/ 6117022 w 12137799"/>
              <a:gd name="connsiteY477" fmla="*/ 65783 h 526264"/>
              <a:gd name="connsiteX478" fmla="*/ 6125009 w 12137799"/>
              <a:gd name="connsiteY478" fmla="*/ 65783 h 526264"/>
              <a:gd name="connsiteX479" fmla="*/ 6125009 w 12137799"/>
              <a:gd name="connsiteY479" fmla="*/ 82229 h 526264"/>
              <a:gd name="connsiteX480" fmla="*/ 6132996 w 12137799"/>
              <a:gd name="connsiteY480" fmla="*/ 82229 h 526264"/>
              <a:gd name="connsiteX481" fmla="*/ 6132996 w 12137799"/>
              <a:gd name="connsiteY481" fmla="*/ 120260 h 526264"/>
              <a:gd name="connsiteX482" fmla="*/ 6132996 w 12137799"/>
              <a:gd name="connsiteY482" fmla="*/ 131566 h 526264"/>
              <a:gd name="connsiteX483" fmla="*/ 6139766 w 12137799"/>
              <a:gd name="connsiteY483" fmla="*/ 131566 h 526264"/>
              <a:gd name="connsiteX484" fmla="*/ 6227661 w 12137799"/>
              <a:gd name="connsiteY484" fmla="*/ 131566 h 526264"/>
              <a:gd name="connsiteX485" fmla="*/ 6227661 w 12137799"/>
              <a:gd name="connsiteY485" fmla="*/ 139789 h 526264"/>
              <a:gd name="connsiteX486" fmla="*/ 6235652 w 12137799"/>
              <a:gd name="connsiteY486" fmla="*/ 139789 h 526264"/>
              <a:gd name="connsiteX487" fmla="*/ 6235652 w 12137799"/>
              <a:gd name="connsiteY487" fmla="*/ 180903 h 526264"/>
              <a:gd name="connsiteX488" fmla="*/ 6259623 w 12137799"/>
              <a:gd name="connsiteY488" fmla="*/ 180903 h 526264"/>
              <a:gd name="connsiteX489" fmla="*/ 6259623 w 12137799"/>
              <a:gd name="connsiteY489" fmla="*/ 164458 h 526264"/>
              <a:gd name="connsiteX490" fmla="*/ 6283594 w 12137799"/>
              <a:gd name="connsiteY490" fmla="*/ 164458 h 526264"/>
              <a:gd name="connsiteX491" fmla="*/ 6291585 w 12137799"/>
              <a:gd name="connsiteY491" fmla="*/ 164458 h 526264"/>
              <a:gd name="connsiteX492" fmla="*/ 6315556 w 12137799"/>
              <a:gd name="connsiteY492" fmla="*/ 164458 h 526264"/>
              <a:gd name="connsiteX493" fmla="*/ 6323547 w 12137799"/>
              <a:gd name="connsiteY493" fmla="*/ 164458 h 526264"/>
              <a:gd name="connsiteX494" fmla="*/ 6323547 w 12137799"/>
              <a:gd name="connsiteY494" fmla="*/ 156235 h 526264"/>
              <a:gd name="connsiteX495" fmla="*/ 6403452 w 12137799"/>
              <a:gd name="connsiteY495" fmla="*/ 156235 h 526264"/>
              <a:gd name="connsiteX496" fmla="*/ 6419433 w 12137799"/>
              <a:gd name="connsiteY496" fmla="*/ 148012 h 526264"/>
              <a:gd name="connsiteX497" fmla="*/ 6427423 w 12137799"/>
              <a:gd name="connsiteY497" fmla="*/ 148012 h 526264"/>
              <a:gd name="connsiteX498" fmla="*/ 6427423 w 12137799"/>
              <a:gd name="connsiteY498" fmla="*/ 164458 h 526264"/>
              <a:gd name="connsiteX499" fmla="*/ 6435414 w 12137799"/>
              <a:gd name="connsiteY499" fmla="*/ 172681 h 526264"/>
              <a:gd name="connsiteX500" fmla="*/ 6435414 w 12137799"/>
              <a:gd name="connsiteY500" fmla="*/ 156235 h 526264"/>
              <a:gd name="connsiteX501" fmla="*/ 6475366 w 12137799"/>
              <a:gd name="connsiteY501" fmla="*/ 156235 h 526264"/>
              <a:gd name="connsiteX502" fmla="*/ 6475366 w 12137799"/>
              <a:gd name="connsiteY502" fmla="*/ 148012 h 526264"/>
              <a:gd name="connsiteX503" fmla="*/ 6507328 w 12137799"/>
              <a:gd name="connsiteY503" fmla="*/ 148012 h 526264"/>
              <a:gd name="connsiteX504" fmla="*/ 6507328 w 12137799"/>
              <a:gd name="connsiteY504" fmla="*/ 139789 h 526264"/>
              <a:gd name="connsiteX505" fmla="*/ 6523309 w 12137799"/>
              <a:gd name="connsiteY505" fmla="*/ 139789 h 526264"/>
              <a:gd name="connsiteX506" fmla="*/ 6539290 w 12137799"/>
              <a:gd name="connsiteY506" fmla="*/ 139789 h 526264"/>
              <a:gd name="connsiteX507" fmla="*/ 6539290 w 12137799"/>
              <a:gd name="connsiteY507" fmla="*/ 115120 h 526264"/>
              <a:gd name="connsiteX508" fmla="*/ 6547280 w 12137799"/>
              <a:gd name="connsiteY508" fmla="*/ 115120 h 526264"/>
              <a:gd name="connsiteX509" fmla="*/ 6547280 w 12137799"/>
              <a:gd name="connsiteY509" fmla="*/ 98675 h 526264"/>
              <a:gd name="connsiteX510" fmla="*/ 6555271 w 12137799"/>
              <a:gd name="connsiteY510" fmla="*/ 90452 h 526264"/>
              <a:gd name="connsiteX511" fmla="*/ 6555271 w 12137799"/>
              <a:gd name="connsiteY511" fmla="*/ 131566 h 526264"/>
              <a:gd name="connsiteX512" fmla="*/ 6563261 w 12137799"/>
              <a:gd name="connsiteY512" fmla="*/ 131566 h 526264"/>
              <a:gd name="connsiteX513" fmla="*/ 6571252 w 12137799"/>
              <a:gd name="connsiteY513" fmla="*/ 139789 h 526264"/>
              <a:gd name="connsiteX514" fmla="*/ 6587233 w 12137799"/>
              <a:gd name="connsiteY514" fmla="*/ 139789 h 526264"/>
              <a:gd name="connsiteX515" fmla="*/ 6587233 w 12137799"/>
              <a:gd name="connsiteY515" fmla="*/ 213795 h 526264"/>
              <a:gd name="connsiteX516" fmla="*/ 6611204 w 12137799"/>
              <a:gd name="connsiteY516" fmla="*/ 213795 h 526264"/>
              <a:gd name="connsiteX517" fmla="*/ 6611204 w 12137799"/>
              <a:gd name="connsiteY517" fmla="*/ 222018 h 526264"/>
              <a:gd name="connsiteX518" fmla="*/ 6619195 w 12137799"/>
              <a:gd name="connsiteY518" fmla="*/ 222018 h 526264"/>
              <a:gd name="connsiteX519" fmla="*/ 6619195 w 12137799"/>
              <a:gd name="connsiteY519" fmla="*/ 205572 h 526264"/>
              <a:gd name="connsiteX520" fmla="*/ 6627185 w 12137799"/>
              <a:gd name="connsiteY520" fmla="*/ 205572 h 526264"/>
              <a:gd name="connsiteX521" fmla="*/ 6627185 w 12137799"/>
              <a:gd name="connsiteY521" fmla="*/ 189126 h 526264"/>
              <a:gd name="connsiteX522" fmla="*/ 6691109 w 12137799"/>
              <a:gd name="connsiteY522" fmla="*/ 189126 h 526264"/>
              <a:gd name="connsiteX523" fmla="*/ 6691109 w 12137799"/>
              <a:gd name="connsiteY523" fmla="*/ 205572 h 526264"/>
              <a:gd name="connsiteX524" fmla="*/ 6699100 w 12137799"/>
              <a:gd name="connsiteY524" fmla="*/ 205572 h 526264"/>
              <a:gd name="connsiteX525" fmla="*/ 6699100 w 12137799"/>
              <a:gd name="connsiteY525" fmla="*/ 213795 h 526264"/>
              <a:gd name="connsiteX526" fmla="*/ 6707090 w 12137799"/>
              <a:gd name="connsiteY526" fmla="*/ 213795 h 526264"/>
              <a:gd name="connsiteX527" fmla="*/ 6707090 w 12137799"/>
              <a:gd name="connsiteY527" fmla="*/ 24669 h 526264"/>
              <a:gd name="connsiteX528" fmla="*/ 6739052 w 12137799"/>
              <a:gd name="connsiteY528" fmla="*/ 24669 h 526264"/>
              <a:gd name="connsiteX529" fmla="*/ 6739052 w 12137799"/>
              <a:gd name="connsiteY529" fmla="*/ 0 h 526264"/>
              <a:gd name="connsiteX530" fmla="*/ 6818957 w 12137799"/>
              <a:gd name="connsiteY530" fmla="*/ 0 h 526264"/>
              <a:gd name="connsiteX531" fmla="*/ 6818957 w 12137799"/>
              <a:gd name="connsiteY531" fmla="*/ 24669 h 526264"/>
              <a:gd name="connsiteX532" fmla="*/ 6850919 w 12137799"/>
              <a:gd name="connsiteY532" fmla="*/ 24669 h 526264"/>
              <a:gd name="connsiteX533" fmla="*/ 6850919 w 12137799"/>
              <a:gd name="connsiteY533" fmla="*/ 172681 h 526264"/>
              <a:gd name="connsiteX534" fmla="*/ 6858909 w 12137799"/>
              <a:gd name="connsiteY534" fmla="*/ 172681 h 526264"/>
              <a:gd name="connsiteX535" fmla="*/ 6858909 w 12137799"/>
              <a:gd name="connsiteY535" fmla="*/ 197349 h 526264"/>
              <a:gd name="connsiteX536" fmla="*/ 6866900 w 12137799"/>
              <a:gd name="connsiteY536" fmla="*/ 197349 h 526264"/>
              <a:gd name="connsiteX537" fmla="*/ 6866900 w 12137799"/>
              <a:gd name="connsiteY537" fmla="*/ 296024 h 526264"/>
              <a:gd name="connsiteX538" fmla="*/ 6882881 w 12137799"/>
              <a:gd name="connsiteY538" fmla="*/ 296024 h 526264"/>
              <a:gd name="connsiteX539" fmla="*/ 6882881 w 12137799"/>
              <a:gd name="connsiteY539" fmla="*/ 279578 h 526264"/>
              <a:gd name="connsiteX540" fmla="*/ 6890871 w 12137799"/>
              <a:gd name="connsiteY540" fmla="*/ 279578 h 526264"/>
              <a:gd name="connsiteX541" fmla="*/ 6890871 w 12137799"/>
              <a:gd name="connsiteY541" fmla="*/ 271355 h 526264"/>
              <a:gd name="connsiteX542" fmla="*/ 6882881 w 12137799"/>
              <a:gd name="connsiteY542" fmla="*/ 271355 h 526264"/>
              <a:gd name="connsiteX543" fmla="*/ 6882881 w 12137799"/>
              <a:gd name="connsiteY543" fmla="*/ 263132 h 526264"/>
              <a:gd name="connsiteX544" fmla="*/ 6906852 w 12137799"/>
              <a:gd name="connsiteY544" fmla="*/ 263132 h 526264"/>
              <a:gd name="connsiteX545" fmla="*/ 6906852 w 12137799"/>
              <a:gd name="connsiteY545" fmla="*/ 254909 h 526264"/>
              <a:gd name="connsiteX546" fmla="*/ 6954795 w 12137799"/>
              <a:gd name="connsiteY546" fmla="*/ 254909 h 526264"/>
              <a:gd name="connsiteX547" fmla="*/ 6954795 w 12137799"/>
              <a:gd name="connsiteY547" fmla="*/ 263132 h 526264"/>
              <a:gd name="connsiteX548" fmla="*/ 6962786 w 12137799"/>
              <a:gd name="connsiteY548" fmla="*/ 263132 h 526264"/>
              <a:gd name="connsiteX549" fmla="*/ 7018719 w 12137799"/>
              <a:gd name="connsiteY549" fmla="*/ 263132 h 526264"/>
              <a:gd name="connsiteX550" fmla="*/ 7034700 w 12137799"/>
              <a:gd name="connsiteY550" fmla="*/ 271355 h 526264"/>
              <a:gd name="connsiteX551" fmla="*/ 7034700 w 12137799"/>
              <a:gd name="connsiteY551" fmla="*/ 172681 h 526264"/>
              <a:gd name="connsiteX552" fmla="*/ 7058671 w 12137799"/>
              <a:gd name="connsiteY552" fmla="*/ 172681 h 526264"/>
              <a:gd name="connsiteX553" fmla="*/ 7058671 w 12137799"/>
              <a:gd name="connsiteY553" fmla="*/ 164458 h 526264"/>
              <a:gd name="connsiteX554" fmla="*/ 7058671 w 12137799"/>
              <a:gd name="connsiteY554" fmla="*/ 156235 h 526264"/>
              <a:gd name="connsiteX555" fmla="*/ 7066662 w 12137799"/>
              <a:gd name="connsiteY555" fmla="*/ 156235 h 526264"/>
              <a:gd name="connsiteX556" fmla="*/ 7066662 w 12137799"/>
              <a:gd name="connsiteY556" fmla="*/ 164458 h 526264"/>
              <a:gd name="connsiteX557" fmla="*/ 7074652 w 12137799"/>
              <a:gd name="connsiteY557" fmla="*/ 164458 h 526264"/>
              <a:gd name="connsiteX558" fmla="*/ 7074652 w 12137799"/>
              <a:gd name="connsiteY558" fmla="*/ 156235 h 526264"/>
              <a:gd name="connsiteX559" fmla="*/ 7082643 w 12137799"/>
              <a:gd name="connsiteY559" fmla="*/ 156235 h 526264"/>
              <a:gd name="connsiteX560" fmla="*/ 7082643 w 12137799"/>
              <a:gd name="connsiteY560" fmla="*/ 148012 h 526264"/>
              <a:gd name="connsiteX561" fmla="*/ 7074652 w 12137799"/>
              <a:gd name="connsiteY561" fmla="*/ 148012 h 526264"/>
              <a:gd name="connsiteX562" fmla="*/ 7082643 w 12137799"/>
              <a:gd name="connsiteY562" fmla="*/ 139789 h 526264"/>
              <a:gd name="connsiteX563" fmla="*/ 7090633 w 12137799"/>
              <a:gd name="connsiteY563" fmla="*/ 139789 h 526264"/>
              <a:gd name="connsiteX564" fmla="*/ 7090633 w 12137799"/>
              <a:gd name="connsiteY564" fmla="*/ 156235 h 526264"/>
              <a:gd name="connsiteX565" fmla="*/ 7098624 w 12137799"/>
              <a:gd name="connsiteY565" fmla="*/ 156235 h 526264"/>
              <a:gd name="connsiteX566" fmla="*/ 7098624 w 12137799"/>
              <a:gd name="connsiteY566" fmla="*/ 172681 h 526264"/>
              <a:gd name="connsiteX567" fmla="*/ 7154557 w 12137799"/>
              <a:gd name="connsiteY567" fmla="*/ 172681 h 526264"/>
              <a:gd name="connsiteX568" fmla="*/ 7154557 w 12137799"/>
              <a:gd name="connsiteY568" fmla="*/ 304247 h 526264"/>
              <a:gd name="connsiteX569" fmla="*/ 7218481 w 12137799"/>
              <a:gd name="connsiteY569" fmla="*/ 304247 h 526264"/>
              <a:gd name="connsiteX570" fmla="*/ 7218481 w 12137799"/>
              <a:gd name="connsiteY570" fmla="*/ 312469 h 526264"/>
              <a:gd name="connsiteX571" fmla="*/ 7250443 w 12137799"/>
              <a:gd name="connsiteY571" fmla="*/ 106898 h 526264"/>
              <a:gd name="connsiteX572" fmla="*/ 7266424 w 12137799"/>
              <a:gd name="connsiteY572" fmla="*/ 16446 h 526264"/>
              <a:gd name="connsiteX573" fmla="*/ 7274415 w 12137799"/>
              <a:gd name="connsiteY573" fmla="*/ 8223 h 526264"/>
              <a:gd name="connsiteX574" fmla="*/ 7282405 w 12137799"/>
              <a:gd name="connsiteY574" fmla="*/ 106898 h 526264"/>
              <a:gd name="connsiteX575" fmla="*/ 7290396 w 12137799"/>
              <a:gd name="connsiteY575" fmla="*/ 106898 h 526264"/>
              <a:gd name="connsiteX576" fmla="*/ 7298386 w 12137799"/>
              <a:gd name="connsiteY576" fmla="*/ 222018 h 526264"/>
              <a:gd name="connsiteX577" fmla="*/ 7306377 w 12137799"/>
              <a:gd name="connsiteY577" fmla="*/ 222018 h 526264"/>
              <a:gd name="connsiteX578" fmla="*/ 7330348 w 12137799"/>
              <a:gd name="connsiteY578" fmla="*/ 222018 h 526264"/>
              <a:gd name="connsiteX579" fmla="*/ 7330348 w 12137799"/>
              <a:gd name="connsiteY579" fmla="*/ 263132 h 526264"/>
              <a:gd name="connsiteX580" fmla="*/ 7338338 w 12137799"/>
              <a:gd name="connsiteY580" fmla="*/ 263132 h 526264"/>
              <a:gd name="connsiteX581" fmla="*/ 7338338 w 12137799"/>
              <a:gd name="connsiteY581" fmla="*/ 271355 h 526264"/>
              <a:gd name="connsiteX582" fmla="*/ 7346329 w 12137799"/>
              <a:gd name="connsiteY582" fmla="*/ 271355 h 526264"/>
              <a:gd name="connsiteX583" fmla="*/ 7346329 w 12137799"/>
              <a:gd name="connsiteY583" fmla="*/ 263132 h 526264"/>
              <a:gd name="connsiteX584" fmla="*/ 7370300 w 12137799"/>
              <a:gd name="connsiteY584" fmla="*/ 263132 h 526264"/>
              <a:gd name="connsiteX585" fmla="*/ 7370300 w 12137799"/>
              <a:gd name="connsiteY585" fmla="*/ 271355 h 526264"/>
              <a:gd name="connsiteX586" fmla="*/ 7426234 w 12137799"/>
              <a:gd name="connsiteY586" fmla="*/ 271355 h 526264"/>
              <a:gd name="connsiteX587" fmla="*/ 7426234 w 12137799"/>
              <a:gd name="connsiteY587" fmla="*/ 213795 h 526264"/>
              <a:gd name="connsiteX588" fmla="*/ 7434224 w 12137799"/>
              <a:gd name="connsiteY588" fmla="*/ 189126 h 526264"/>
              <a:gd name="connsiteX589" fmla="*/ 7442215 w 12137799"/>
              <a:gd name="connsiteY589" fmla="*/ 189126 h 526264"/>
              <a:gd name="connsiteX590" fmla="*/ 7450205 w 12137799"/>
              <a:gd name="connsiteY590" fmla="*/ 189126 h 526264"/>
              <a:gd name="connsiteX591" fmla="*/ 7458196 w 12137799"/>
              <a:gd name="connsiteY591" fmla="*/ 189126 h 526264"/>
              <a:gd name="connsiteX592" fmla="*/ 7466186 w 12137799"/>
              <a:gd name="connsiteY592" fmla="*/ 189126 h 526264"/>
              <a:gd name="connsiteX593" fmla="*/ 7466186 w 12137799"/>
              <a:gd name="connsiteY593" fmla="*/ 156235 h 526264"/>
              <a:gd name="connsiteX594" fmla="*/ 7466186 w 12137799"/>
              <a:gd name="connsiteY594" fmla="*/ 148012 h 526264"/>
              <a:gd name="connsiteX595" fmla="*/ 7482167 w 12137799"/>
              <a:gd name="connsiteY595" fmla="*/ 139789 h 526264"/>
              <a:gd name="connsiteX596" fmla="*/ 7490158 w 12137799"/>
              <a:gd name="connsiteY596" fmla="*/ 131566 h 526264"/>
              <a:gd name="connsiteX597" fmla="*/ 7498148 w 12137799"/>
              <a:gd name="connsiteY597" fmla="*/ 131566 h 526264"/>
              <a:gd name="connsiteX598" fmla="*/ 7498148 w 12137799"/>
              <a:gd name="connsiteY598" fmla="*/ 139789 h 526264"/>
              <a:gd name="connsiteX599" fmla="*/ 7514129 w 12137799"/>
              <a:gd name="connsiteY599" fmla="*/ 148012 h 526264"/>
              <a:gd name="connsiteX600" fmla="*/ 7522120 w 12137799"/>
              <a:gd name="connsiteY600" fmla="*/ 148012 h 526264"/>
              <a:gd name="connsiteX601" fmla="*/ 7522120 w 12137799"/>
              <a:gd name="connsiteY601" fmla="*/ 156235 h 526264"/>
              <a:gd name="connsiteX602" fmla="*/ 7530110 w 12137799"/>
              <a:gd name="connsiteY602" fmla="*/ 156235 h 526264"/>
              <a:gd name="connsiteX603" fmla="*/ 7530110 w 12137799"/>
              <a:gd name="connsiteY603" fmla="*/ 197349 h 526264"/>
              <a:gd name="connsiteX604" fmla="*/ 7538101 w 12137799"/>
              <a:gd name="connsiteY604" fmla="*/ 197349 h 526264"/>
              <a:gd name="connsiteX605" fmla="*/ 7538101 w 12137799"/>
              <a:gd name="connsiteY605" fmla="*/ 205572 h 526264"/>
              <a:gd name="connsiteX606" fmla="*/ 7538101 w 12137799"/>
              <a:gd name="connsiteY606" fmla="*/ 238464 h 526264"/>
              <a:gd name="connsiteX607" fmla="*/ 7546091 w 12137799"/>
              <a:gd name="connsiteY607" fmla="*/ 238464 h 526264"/>
              <a:gd name="connsiteX608" fmla="*/ 7546091 w 12137799"/>
              <a:gd name="connsiteY608" fmla="*/ 230241 h 526264"/>
              <a:gd name="connsiteX609" fmla="*/ 7554082 w 12137799"/>
              <a:gd name="connsiteY609" fmla="*/ 230241 h 526264"/>
              <a:gd name="connsiteX610" fmla="*/ 7570063 w 12137799"/>
              <a:gd name="connsiteY610" fmla="*/ 222018 h 526264"/>
              <a:gd name="connsiteX611" fmla="*/ 7586043 w 12137799"/>
              <a:gd name="connsiteY611" fmla="*/ 222018 h 526264"/>
              <a:gd name="connsiteX612" fmla="*/ 7602024 w 12137799"/>
              <a:gd name="connsiteY612" fmla="*/ 222018 h 526264"/>
              <a:gd name="connsiteX613" fmla="*/ 7610015 w 12137799"/>
              <a:gd name="connsiteY613" fmla="*/ 230241 h 526264"/>
              <a:gd name="connsiteX614" fmla="*/ 7618005 w 12137799"/>
              <a:gd name="connsiteY614" fmla="*/ 230241 h 526264"/>
              <a:gd name="connsiteX615" fmla="*/ 7618005 w 12137799"/>
              <a:gd name="connsiteY615" fmla="*/ 148012 h 526264"/>
              <a:gd name="connsiteX616" fmla="*/ 7641977 w 12137799"/>
              <a:gd name="connsiteY616" fmla="*/ 148012 h 526264"/>
              <a:gd name="connsiteX617" fmla="*/ 7641977 w 12137799"/>
              <a:gd name="connsiteY617" fmla="*/ 139789 h 526264"/>
              <a:gd name="connsiteX618" fmla="*/ 7649967 w 12137799"/>
              <a:gd name="connsiteY618" fmla="*/ 98675 h 526264"/>
              <a:gd name="connsiteX619" fmla="*/ 7649967 w 12137799"/>
              <a:gd name="connsiteY619" fmla="*/ 131566 h 526264"/>
              <a:gd name="connsiteX620" fmla="*/ 7657958 w 12137799"/>
              <a:gd name="connsiteY620" fmla="*/ 148012 h 526264"/>
              <a:gd name="connsiteX621" fmla="*/ 7657958 w 12137799"/>
              <a:gd name="connsiteY621" fmla="*/ 139789 h 526264"/>
              <a:gd name="connsiteX622" fmla="*/ 7713891 w 12137799"/>
              <a:gd name="connsiteY622" fmla="*/ 139789 h 526264"/>
              <a:gd name="connsiteX623" fmla="*/ 7713891 w 12137799"/>
              <a:gd name="connsiteY623" fmla="*/ 197349 h 526264"/>
              <a:gd name="connsiteX624" fmla="*/ 7769825 w 12137799"/>
              <a:gd name="connsiteY624" fmla="*/ 197349 h 526264"/>
              <a:gd name="connsiteX625" fmla="*/ 7769825 w 12137799"/>
              <a:gd name="connsiteY625" fmla="*/ 205572 h 526264"/>
              <a:gd name="connsiteX626" fmla="*/ 7793796 w 12137799"/>
              <a:gd name="connsiteY626" fmla="*/ 197349 h 526264"/>
              <a:gd name="connsiteX627" fmla="*/ 7809777 w 12137799"/>
              <a:gd name="connsiteY627" fmla="*/ 205572 h 526264"/>
              <a:gd name="connsiteX628" fmla="*/ 7809777 w 12137799"/>
              <a:gd name="connsiteY628" fmla="*/ 254909 h 526264"/>
              <a:gd name="connsiteX629" fmla="*/ 7841739 w 12137799"/>
              <a:gd name="connsiteY629" fmla="*/ 222018 h 526264"/>
              <a:gd name="connsiteX630" fmla="*/ 7841739 w 12137799"/>
              <a:gd name="connsiteY630" fmla="*/ 189126 h 526264"/>
              <a:gd name="connsiteX631" fmla="*/ 7873701 w 12137799"/>
              <a:gd name="connsiteY631" fmla="*/ 189126 h 526264"/>
              <a:gd name="connsiteX632" fmla="*/ 7873701 w 12137799"/>
              <a:gd name="connsiteY632" fmla="*/ 164458 h 526264"/>
              <a:gd name="connsiteX633" fmla="*/ 7881691 w 12137799"/>
              <a:gd name="connsiteY633" fmla="*/ 164458 h 526264"/>
              <a:gd name="connsiteX634" fmla="*/ 7881691 w 12137799"/>
              <a:gd name="connsiteY634" fmla="*/ 156235 h 526264"/>
              <a:gd name="connsiteX635" fmla="*/ 7969587 w 12137799"/>
              <a:gd name="connsiteY635" fmla="*/ 156235 h 526264"/>
              <a:gd name="connsiteX636" fmla="*/ 7969587 w 12137799"/>
              <a:gd name="connsiteY636" fmla="*/ 164458 h 526264"/>
              <a:gd name="connsiteX637" fmla="*/ 7977577 w 12137799"/>
              <a:gd name="connsiteY637" fmla="*/ 164458 h 526264"/>
              <a:gd name="connsiteX638" fmla="*/ 7977577 w 12137799"/>
              <a:gd name="connsiteY638" fmla="*/ 172681 h 526264"/>
              <a:gd name="connsiteX639" fmla="*/ 8001905 w 12137799"/>
              <a:gd name="connsiteY639" fmla="*/ 172681 h 526264"/>
              <a:gd name="connsiteX640" fmla="*/ 8001905 w 12137799"/>
              <a:gd name="connsiteY640" fmla="*/ 164458 h 526264"/>
              <a:gd name="connsiteX641" fmla="*/ 8089742 w 12137799"/>
              <a:gd name="connsiteY641" fmla="*/ 164458 h 526264"/>
              <a:gd name="connsiteX642" fmla="*/ 8089742 w 12137799"/>
              <a:gd name="connsiteY642" fmla="*/ 263132 h 526264"/>
              <a:gd name="connsiteX643" fmla="*/ 8097727 w 12137799"/>
              <a:gd name="connsiteY643" fmla="*/ 263132 h 526264"/>
              <a:gd name="connsiteX644" fmla="*/ 8113698 w 12137799"/>
              <a:gd name="connsiteY644" fmla="*/ 263132 h 526264"/>
              <a:gd name="connsiteX645" fmla="*/ 8113698 w 12137799"/>
              <a:gd name="connsiteY645" fmla="*/ 254909 h 526264"/>
              <a:gd name="connsiteX646" fmla="*/ 8121683 w 12137799"/>
              <a:gd name="connsiteY646" fmla="*/ 254909 h 526264"/>
              <a:gd name="connsiteX647" fmla="*/ 8121683 w 12137799"/>
              <a:gd name="connsiteY647" fmla="*/ 246686 h 526264"/>
              <a:gd name="connsiteX648" fmla="*/ 8137653 w 12137799"/>
              <a:gd name="connsiteY648" fmla="*/ 246686 h 526264"/>
              <a:gd name="connsiteX649" fmla="*/ 8137653 w 12137799"/>
              <a:gd name="connsiteY649" fmla="*/ 164458 h 526264"/>
              <a:gd name="connsiteX650" fmla="*/ 8145638 w 12137799"/>
              <a:gd name="connsiteY650" fmla="*/ 156235 h 526264"/>
              <a:gd name="connsiteX651" fmla="*/ 8153624 w 12137799"/>
              <a:gd name="connsiteY651" fmla="*/ 148012 h 526264"/>
              <a:gd name="connsiteX652" fmla="*/ 8153624 w 12137799"/>
              <a:gd name="connsiteY652" fmla="*/ 82229 h 526264"/>
              <a:gd name="connsiteX653" fmla="*/ 8153624 w 12137799"/>
              <a:gd name="connsiteY653" fmla="*/ 65783 h 526264"/>
              <a:gd name="connsiteX654" fmla="*/ 8161609 w 12137799"/>
              <a:gd name="connsiteY654" fmla="*/ 65783 h 526264"/>
              <a:gd name="connsiteX655" fmla="*/ 8169594 w 12137799"/>
              <a:gd name="connsiteY655" fmla="*/ 65783 h 526264"/>
              <a:gd name="connsiteX656" fmla="*/ 8185564 w 12137799"/>
              <a:gd name="connsiteY656" fmla="*/ 65783 h 526264"/>
              <a:gd name="connsiteX657" fmla="*/ 8185564 w 12137799"/>
              <a:gd name="connsiteY657" fmla="*/ 74006 h 526264"/>
              <a:gd name="connsiteX658" fmla="*/ 8193549 w 12137799"/>
              <a:gd name="connsiteY658" fmla="*/ 74006 h 526264"/>
              <a:gd name="connsiteX659" fmla="*/ 8193549 w 12137799"/>
              <a:gd name="connsiteY659" fmla="*/ 82229 h 526264"/>
              <a:gd name="connsiteX660" fmla="*/ 8241461 w 12137799"/>
              <a:gd name="connsiteY660" fmla="*/ 82229 h 526264"/>
              <a:gd name="connsiteX661" fmla="*/ 8241461 w 12137799"/>
              <a:gd name="connsiteY661" fmla="*/ 74006 h 526264"/>
              <a:gd name="connsiteX662" fmla="*/ 8249446 w 12137799"/>
              <a:gd name="connsiteY662" fmla="*/ 74006 h 526264"/>
              <a:gd name="connsiteX663" fmla="*/ 8249446 w 12137799"/>
              <a:gd name="connsiteY663" fmla="*/ 65783 h 526264"/>
              <a:gd name="connsiteX664" fmla="*/ 8265416 w 12137799"/>
              <a:gd name="connsiteY664" fmla="*/ 65783 h 526264"/>
              <a:gd name="connsiteX665" fmla="*/ 8265416 w 12137799"/>
              <a:gd name="connsiteY665" fmla="*/ 74006 h 526264"/>
              <a:gd name="connsiteX666" fmla="*/ 8281386 w 12137799"/>
              <a:gd name="connsiteY666" fmla="*/ 74006 h 526264"/>
              <a:gd name="connsiteX667" fmla="*/ 8281386 w 12137799"/>
              <a:gd name="connsiteY667" fmla="*/ 82229 h 526264"/>
              <a:gd name="connsiteX668" fmla="*/ 8289372 w 12137799"/>
              <a:gd name="connsiteY668" fmla="*/ 82229 h 526264"/>
              <a:gd name="connsiteX669" fmla="*/ 8289372 w 12137799"/>
              <a:gd name="connsiteY669" fmla="*/ 90452 h 526264"/>
              <a:gd name="connsiteX670" fmla="*/ 8281386 w 12137799"/>
              <a:gd name="connsiteY670" fmla="*/ 98675 h 526264"/>
              <a:gd name="connsiteX671" fmla="*/ 8281386 w 12137799"/>
              <a:gd name="connsiteY671" fmla="*/ 106898 h 526264"/>
              <a:gd name="connsiteX672" fmla="*/ 8281386 w 12137799"/>
              <a:gd name="connsiteY672" fmla="*/ 139789 h 526264"/>
              <a:gd name="connsiteX673" fmla="*/ 8297357 w 12137799"/>
              <a:gd name="connsiteY673" fmla="*/ 139789 h 526264"/>
              <a:gd name="connsiteX674" fmla="*/ 8297357 w 12137799"/>
              <a:gd name="connsiteY674" fmla="*/ 180903 h 526264"/>
              <a:gd name="connsiteX675" fmla="*/ 8305342 w 12137799"/>
              <a:gd name="connsiteY675" fmla="*/ 180903 h 526264"/>
              <a:gd name="connsiteX676" fmla="*/ 8305342 w 12137799"/>
              <a:gd name="connsiteY676" fmla="*/ 172681 h 526264"/>
              <a:gd name="connsiteX677" fmla="*/ 8345268 w 12137799"/>
              <a:gd name="connsiteY677" fmla="*/ 172681 h 526264"/>
              <a:gd name="connsiteX678" fmla="*/ 8345268 w 12137799"/>
              <a:gd name="connsiteY678" fmla="*/ 131566 h 526264"/>
              <a:gd name="connsiteX679" fmla="*/ 8401164 w 12137799"/>
              <a:gd name="connsiteY679" fmla="*/ 131566 h 526264"/>
              <a:gd name="connsiteX680" fmla="*/ 8417134 w 12137799"/>
              <a:gd name="connsiteY680" fmla="*/ 123343 h 526264"/>
              <a:gd name="connsiteX681" fmla="*/ 8417134 w 12137799"/>
              <a:gd name="connsiteY681" fmla="*/ 131566 h 526264"/>
              <a:gd name="connsiteX682" fmla="*/ 8433105 w 12137799"/>
              <a:gd name="connsiteY682" fmla="*/ 131566 h 526264"/>
              <a:gd name="connsiteX683" fmla="*/ 8512956 w 12137799"/>
              <a:gd name="connsiteY683" fmla="*/ 131566 h 526264"/>
              <a:gd name="connsiteX684" fmla="*/ 8512956 w 12137799"/>
              <a:gd name="connsiteY684" fmla="*/ 139789 h 526264"/>
              <a:gd name="connsiteX685" fmla="*/ 8520941 w 12137799"/>
              <a:gd name="connsiteY685" fmla="*/ 139789 h 526264"/>
              <a:gd name="connsiteX686" fmla="*/ 8520941 w 12137799"/>
              <a:gd name="connsiteY686" fmla="*/ 180903 h 526264"/>
              <a:gd name="connsiteX687" fmla="*/ 8544897 w 12137799"/>
              <a:gd name="connsiteY687" fmla="*/ 180903 h 526264"/>
              <a:gd name="connsiteX688" fmla="*/ 8544897 w 12137799"/>
              <a:gd name="connsiteY688" fmla="*/ 164458 h 526264"/>
              <a:gd name="connsiteX689" fmla="*/ 8568853 w 12137799"/>
              <a:gd name="connsiteY689" fmla="*/ 164458 h 526264"/>
              <a:gd name="connsiteX690" fmla="*/ 8600793 w 12137799"/>
              <a:gd name="connsiteY690" fmla="*/ 164458 h 526264"/>
              <a:gd name="connsiteX691" fmla="*/ 8600793 w 12137799"/>
              <a:gd name="connsiteY691" fmla="*/ 156235 h 526264"/>
              <a:gd name="connsiteX692" fmla="*/ 8680645 w 12137799"/>
              <a:gd name="connsiteY692" fmla="*/ 156235 h 526264"/>
              <a:gd name="connsiteX693" fmla="*/ 8688630 w 12137799"/>
              <a:gd name="connsiteY693" fmla="*/ 148012 h 526264"/>
              <a:gd name="connsiteX694" fmla="*/ 8696615 w 12137799"/>
              <a:gd name="connsiteY694" fmla="*/ 148012 h 526264"/>
              <a:gd name="connsiteX695" fmla="*/ 8696615 w 12137799"/>
              <a:gd name="connsiteY695" fmla="*/ 164458 h 526264"/>
              <a:gd name="connsiteX696" fmla="*/ 8704601 w 12137799"/>
              <a:gd name="connsiteY696" fmla="*/ 172681 h 526264"/>
              <a:gd name="connsiteX697" fmla="*/ 8704601 w 12137799"/>
              <a:gd name="connsiteY697" fmla="*/ 156235 h 526264"/>
              <a:gd name="connsiteX698" fmla="*/ 8736541 w 12137799"/>
              <a:gd name="connsiteY698" fmla="*/ 156235 h 526264"/>
              <a:gd name="connsiteX699" fmla="*/ 8736541 w 12137799"/>
              <a:gd name="connsiteY699" fmla="*/ 148012 h 526264"/>
              <a:gd name="connsiteX700" fmla="*/ 8768482 w 12137799"/>
              <a:gd name="connsiteY700" fmla="*/ 148012 h 526264"/>
              <a:gd name="connsiteX701" fmla="*/ 8768482 w 12137799"/>
              <a:gd name="connsiteY701" fmla="*/ 139789 h 526264"/>
              <a:gd name="connsiteX702" fmla="*/ 8784452 w 12137799"/>
              <a:gd name="connsiteY702" fmla="*/ 139789 h 526264"/>
              <a:gd name="connsiteX703" fmla="*/ 8800423 w 12137799"/>
              <a:gd name="connsiteY703" fmla="*/ 139789 h 526264"/>
              <a:gd name="connsiteX704" fmla="*/ 8800423 w 12137799"/>
              <a:gd name="connsiteY704" fmla="*/ 115120 h 526264"/>
              <a:gd name="connsiteX705" fmla="*/ 8808408 w 12137799"/>
              <a:gd name="connsiteY705" fmla="*/ 115120 h 526264"/>
              <a:gd name="connsiteX706" fmla="*/ 8808408 w 12137799"/>
              <a:gd name="connsiteY706" fmla="*/ 98675 h 526264"/>
              <a:gd name="connsiteX707" fmla="*/ 8816393 w 12137799"/>
              <a:gd name="connsiteY707" fmla="*/ 90452 h 526264"/>
              <a:gd name="connsiteX708" fmla="*/ 8816393 w 12137799"/>
              <a:gd name="connsiteY708" fmla="*/ 131566 h 526264"/>
              <a:gd name="connsiteX709" fmla="*/ 8824378 w 12137799"/>
              <a:gd name="connsiteY709" fmla="*/ 131566 h 526264"/>
              <a:gd name="connsiteX710" fmla="*/ 8832363 w 12137799"/>
              <a:gd name="connsiteY710" fmla="*/ 139789 h 526264"/>
              <a:gd name="connsiteX711" fmla="*/ 8848334 w 12137799"/>
              <a:gd name="connsiteY711" fmla="*/ 139789 h 526264"/>
              <a:gd name="connsiteX712" fmla="*/ 8848334 w 12137799"/>
              <a:gd name="connsiteY712" fmla="*/ 213795 h 526264"/>
              <a:gd name="connsiteX713" fmla="*/ 8872289 w 12137799"/>
              <a:gd name="connsiteY713" fmla="*/ 213795 h 526264"/>
              <a:gd name="connsiteX714" fmla="*/ 8872289 w 12137799"/>
              <a:gd name="connsiteY714" fmla="*/ 205572 h 526264"/>
              <a:gd name="connsiteX715" fmla="*/ 8880274 w 12137799"/>
              <a:gd name="connsiteY715" fmla="*/ 205572 h 526264"/>
              <a:gd name="connsiteX716" fmla="*/ 8880274 w 12137799"/>
              <a:gd name="connsiteY716" fmla="*/ 189126 h 526264"/>
              <a:gd name="connsiteX717" fmla="*/ 8944156 w 12137799"/>
              <a:gd name="connsiteY717" fmla="*/ 189126 h 526264"/>
              <a:gd name="connsiteX718" fmla="*/ 8944156 w 12137799"/>
              <a:gd name="connsiteY718" fmla="*/ 205572 h 526264"/>
              <a:gd name="connsiteX719" fmla="*/ 8952141 w 12137799"/>
              <a:gd name="connsiteY719" fmla="*/ 205572 h 526264"/>
              <a:gd name="connsiteX720" fmla="*/ 8952141 w 12137799"/>
              <a:gd name="connsiteY720" fmla="*/ 213795 h 526264"/>
              <a:gd name="connsiteX721" fmla="*/ 8960126 w 12137799"/>
              <a:gd name="connsiteY721" fmla="*/ 213795 h 526264"/>
              <a:gd name="connsiteX722" fmla="*/ 8960126 w 12137799"/>
              <a:gd name="connsiteY722" fmla="*/ 24669 h 526264"/>
              <a:gd name="connsiteX723" fmla="*/ 8984082 w 12137799"/>
              <a:gd name="connsiteY723" fmla="*/ 24669 h 526264"/>
              <a:gd name="connsiteX724" fmla="*/ 8984082 w 12137799"/>
              <a:gd name="connsiteY724" fmla="*/ 0 h 526264"/>
              <a:gd name="connsiteX725" fmla="*/ 9055948 w 12137799"/>
              <a:gd name="connsiteY725" fmla="*/ 0 h 526264"/>
              <a:gd name="connsiteX726" fmla="*/ 9055948 w 12137799"/>
              <a:gd name="connsiteY726" fmla="*/ 24669 h 526264"/>
              <a:gd name="connsiteX727" fmla="*/ 9087889 w 12137799"/>
              <a:gd name="connsiteY727" fmla="*/ 24669 h 526264"/>
              <a:gd name="connsiteX728" fmla="*/ 9087889 w 12137799"/>
              <a:gd name="connsiteY728" fmla="*/ 172681 h 526264"/>
              <a:gd name="connsiteX729" fmla="*/ 9095874 w 12137799"/>
              <a:gd name="connsiteY729" fmla="*/ 172681 h 526264"/>
              <a:gd name="connsiteX730" fmla="*/ 9095874 w 12137799"/>
              <a:gd name="connsiteY730" fmla="*/ 197349 h 526264"/>
              <a:gd name="connsiteX731" fmla="*/ 9103859 w 12137799"/>
              <a:gd name="connsiteY731" fmla="*/ 197349 h 526264"/>
              <a:gd name="connsiteX732" fmla="*/ 9103859 w 12137799"/>
              <a:gd name="connsiteY732" fmla="*/ 296024 h 526264"/>
              <a:gd name="connsiteX733" fmla="*/ 9119830 w 12137799"/>
              <a:gd name="connsiteY733" fmla="*/ 296024 h 526264"/>
              <a:gd name="connsiteX734" fmla="*/ 9119830 w 12137799"/>
              <a:gd name="connsiteY734" fmla="*/ 279578 h 526264"/>
              <a:gd name="connsiteX735" fmla="*/ 9127815 w 12137799"/>
              <a:gd name="connsiteY735" fmla="*/ 279578 h 526264"/>
              <a:gd name="connsiteX736" fmla="*/ 9127815 w 12137799"/>
              <a:gd name="connsiteY736" fmla="*/ 271355 h 526264"/>
              <a:gd name="connsiteX737" fmla="*/ 9119830 w 12137799"/>
              <a:gd name="connsiteY737" fmla="*/ 271355 h 526264"/>
              <a:gd name="connsiteX738" fmla="*/ 9119830 w 12137799"/>
              <a:gd name="connsiteY738" fmla="*/ 263132 h 526264"/>
              <a:gd name="connsiteX739" fmla="*/ 9143785 w 12137799"/>
              <a:gd name="connsiteY739" fmla="*/ 263132 h 526264"/>
              <a:gd name="connsiteX740" fmla="*/ 9143785 w 12137799"/>
              <a:gd name="connsiteY740" fmla="*/ 254909 h 526264"/>
              <a:gd name="connsiteX741" fmla="*/ 9191696 w 12137799"/>
              <a:gd name="connsiteY741" fmla="*/ 254909 h 526264"/>
              <a:gd name="connsiteX742" fmla="*/ 9191696 w 12137799"/>
              <a:gd name="connsiteY742" fmla="*/ 263132 h 526264"/>
              <a:gd name="connsiteX743" fmla="*/ 9199681 w 12137799"/>
              <a:gd name="connsiteY743" fmla="*/ 263132 h 526264"/>
              <a:gd name="connsiteX744" fmla="*/ 9247593 w 12137799"/>
              <a:gd name="connsiteY744" fmla="*/ 263132 h 526264"/>
              <a:gd name="connsiteX745" fmla="*/ 9263563 w 12137799"/>
              <a:gd name="connsiteY745" fmla="*/ 271355 h 526264"/>
              <a:gd name="connsiteX746" fmla="*/ 9263563 w 12137799"/>
              <a:gd name="connsiteY746" fmla="*/ 172681 h 526264"/>
              <a:gd name="connsiteX747" fmla="*/ 9279533 w 12137799"/>
              <a:gd name="connsiteY747" fmla="*/ 172681 h 526264"/>
              <a:gd name="connsiteX748" fmla="*/ 9279533 w 12137799"/>
              <a:gd name="connsiteY748" fmla="*/ 164458 h 526264"/>
              <a:gd name="connsiteX749" fmla="*/ 9279533 w 12137799"/>
              <a:gd name="connsiteY749" fmla="*/ 156235 h 526264"/>
              <a:gd name="connsiteX750" fmla="*/ 9287518 w 12137799"/>
              <a:gd name="connsiteY750" fmla="*/ 156235 h 526264"/>
              <a:gd name="connsiteX751" fmla="*/ 9287518 w 12137799"/>
              <a:gd name="connsiteY751" fmla="*/ 164458 h 526264"/>
              <a:gd name="connsiteX752" fmla="*/ 9295503 w 12137799"/>
              <a:gd name="connsiteY752" fmla="*/ 164458 h 526264"/>
              <a:gd name="connsiteX753" fmla="*/ 9295503 w 12137799"/>
              <a:gd name="connsiteY753" fmla="*/ 156235 h 526264"/>
              <a:gd name="connsiteX754" fmla="*/ 9303489 w 12137799"/>
              <a:gd name="connsiteY754" fmla="*/ 156235 h 526264"/>
              <a:gd name="connsiteX755" fmla="*/ 9303489 w 12137799"/>
              <a:gd name="connsiteY755" fmla="*/ 148012 h 526264"/>
              <a:gd name="connsiteX756" fmla="*/ 9295503 w 12137799"/>
              <a:gd name="connsiteY756" fmla="*/ 148012 h 526264"/>
              <a:gd name="connsiteX757" fmla="*/ 9303489 w 12137799"/>
              <a:gd name="connsiteY757" fmla="*/ 139789 h 526264"/>
              <a:gd name="connsiteX758" fmla="*/ 9311474 w 12137799"/>
              <a:gd name="connsiteY758" fmla="*/ 139789 h 526264"/>
              <a:gd name="connsiteX759" fmla="*/ 9311474 w 12137799"/>
              <a:gd name="connsiteY759" fmla="*/ 156235 h 526264"/>
              <a:gd name="connsiteX760" fmla="*/ 9311474 w 12137799"/>
              <a:gd name="connsiteY760" fmla="*/ 172681 h 526264"/>
              <a:gd name="connsiteX761" fmla="*/ 9367370 w 12137799"/>
              <a:gd name="connsiteY761" fmla="*/ 172681 h 526264"/>
              <a:gd name="connsiteX762" fmla="*/ 9367370 w 12137799"/>
              <a:gd name="connsiteY762" fmla="*/ 304247 h 526264"/>
              <a:gd name="connsiteX763" fmla="*/ 9431251 w 12137799"/>
              <a:gd name="connsiteY763" fmla="*/ 304247 h 526264"/>
              <a:gd name="connsiteX764" fmla="*/ 9431251 w 12137799"/>
              <a:gd name="connsiteY764" fmla="*/ 312469 h 526264"/>
              <a:gd name="connsiteX765" fmla="*/ 9455207 w 12137799"/>
              <a:gd name="connsiteY765" fmla="*/ 106898 h 526264"/>
              <a:gd name="connsiteX766" fmla="*/ 9471177 w 12137799"/>
              <a:gd name="connsiteY766" fmla="*/ 16446 h 526264"/>
              <a:gd name="connsiteX767" fmla="*/ 9479163 w 12137799"/>
              <a:gd name="connsiteY767" fmla="*/ 8223 h 526264"/>
              <a:gd name="connsiteX768" fmla="*/ 9487148 w 12137799"/>
              <a:gd name="connsiteY768" fmla="*/ 106898 h 526264"/>
              <a:gd name="connsiteX769" fmla="*/ 9495133 w 12137799"/>
              <a:gd name="connsiteY769" fmla="*/ 106898 h 526264"/>
              <a:gd name="connsiteX770" fmla="*/ 9503118 w 12137799"/>
              <a:gd name="connsiteY770" fmla="*/ 222018 h 526264"/>
              <a:gd name="connsiteX771" fmla="*/ 9511103 w 12137799"/>
              <a:gd name="connsiteY771" fmla="*/ 222018 h 526264"/>
              <a:gd name="connsiteX772" fmla="*/ 9535059 w 12137799"/>
              <a:gd name="connsiteY772" fmla="*/ 222018 h 526264"/>
              <a:gd name="connsiteX773" fmla="*/ 9535059 w 12137799"/>
              <a:gd name="connsiteY773" fmla="*/ 263132 h 526264"/>
              <a:gd name="connsiteX774" fmla="*/ 9543044 w 12137799"/>
              <a:gd name="connsiteY774" fmla="*/ 263132 h 526264"/>
              <a:gd name="connsiteX775" fmla="*/ 9543044 w 12137799"/>
              <a:gd name="connsiteY775" fmla="*/ 271355 h 526264"/>
              <a:gd name="connsiteX776" fmla="*/ 9551029 w 12137799"/>
              <a:gd name="connsiteY776" fmla="*/ 271355 h 526264"/>
              <a:gd name="connsiteX777" fmla="*/ 9551029 w 12137799"/>
              <a:gd name="connsiteY777" fmla="*/ 263132 h 526264"/>
              <a:gd name="connsiteX778" fmla="*/ 9566999 w 12137799"/>
              <a:gd name="connsiteY778" fmla="*/ 263132 h 526264"/>
              <a:gd name="connsiteX779" fmla="*/ 9566999 w 12137799"/>
              <a:gd name="connsiteY779" fmla="*/ 271355 h 526264"/>
              <a:gd name="connsiteX780" fmla="*/ 9614911 w 12137799"/>
              <a:gd name="connsiteY780" fmla="*/ 271355 h 526264"/>
              <a:gd name="connsiteX781" fmla="*/ 9614911 w 12137799"/>
              <a:gd name="connsiteY781" fmla="*/ 213795 h 526264"/>
              <a:gd name="connsiteX782" fmla="*/ 9622896 w 12137799"/>
              <a:gd name="connsiteY782" fmla="*/ 189126 h 526264"/>
              <a:gd name="connsiteX783" fmla="*/ 9630881 w 12137799"/>
              <a:gd name="connsiteY783" fmla="*/ 189126 h 526264"/>
              <a:gd name="connsiteX784" fmla="*/ 9646851 w 12137799"/>
              <a:gd name="connsiteY784" fmla="*/ 189126 h 526264"/>
              <a:gd name="connsiteX785" fmla="*/ 9654837 w 12137799"/>
              <a:gd name="connsiteY785" fmla="*/ 189126 h 526264"/>
              <a:gd name="connsiteX786" fmla="*/ 9654837 w 12137799"/>
              <a:gd name="connsiteY786" fmla="*/ 156235 h 526264"/>
              <a:gd name="connsiteX787" fmla="*/ 9662822 w 12137799"/>
              <a:gd name="connsiteY787" fmla="*/ 148012 h 526264"/>
              <a:gd name="connsiteX788" fmla="*/ 9670807 w 12137799"/>
              <a:gd name="connsiteY788" fmla="*/ 139789 h 526264"/>
              <a:gd name="connsiteX789" fmla="*/ 9678792 w 12137799"/>
              <a:gd name="connsiteY789" fmla="*/ 131566 h 526264"/>
              <a:gd name="connsiteX790" fmla="*/ 9678792 w 12137799"/>
              <a:gd name="connsiteY790" fmla="*/ 106898 h 526264"/>
              <a:gd name="connsiteX791" fmla="*/ 9670807 w 12137799"/>
              <a:gd name="connsiteY791" fmla="*/ 115120 h 526264"/>
              <a:gd name="connsiteX792" fmla="*/ 9670807 w 12137799"/>
              <a:gd name="connsiteY792" fmla="*/ 106898 h 526264"/>
              <a:gd name="connsiteX793" fmla="*/ 9686777 w 12137799"/>
              <a:gd name="connsiteY793" fmla="*/ 90452 h 526264"/>
              <a:gd name="connsiteX794" fmla="*/ 9686777 w 12137799"/>
              <a:gd name="connsiteY794" fmla="*/ 131566 h 526264"/>
              <a:gd name="connsiteX795" fmla="*/ 9686777 w 12137799"/>
              <a:gd name="connsiteY795" fmla="*/ 139789 h 526264"/>
              <a:gd name="connsiteX796" fmla="*/ 9702747 w 12137799"/>
              <a:gd name="connsiteY796" fmla="*/ 148012 h 526264"/>
              <a:gd name="connsiteX797" fmla="*/ 9710733 w 12137799"/>
              <a:gd name="connsiteY797" fmla="*/ 148012 h 526264"/>
              <a:gd name="connsiteX798" fmla="*/ 9710733 w 12137799"/>
              <a:gd name="connsiteY798" fmla="*/ 156235 h 526264"/>
              <a:gd name="connsiteX799" fmla="*/ 9710733 w 12137799"/>
              <a:gd name="connsiteY799" fmla="*/ 197349 h 526264"/>
              <a:gd name="connsiteX800" fmla="*/ 9718718 w 12137799"/>
              <a:gd name="connsiteY800" fmla="*/ 197349 h 526264"/>
              <a:gd name="connsiteX801" fmla="*/ 9726703 w 12137799"/>
              <a:gd name="connsiteY801" fmla="*/ 205572 h 526264"/>
              <a:gd name="connsiteX802" fmla="*/ 9726703 w 12137799"/>
              <a:gd name="connsiteY802" fmla="*/ 238464 h 526264"/>
              <a:gd name="connsiteX803" fmla="*/ 9734688 w 12137799"/>
              <a:gd name="connsiteY803" fmla="*/ 238464 h 526264"/>
              <a:gd name="connsiteX804" fmla="*/ 9734688 w 12137799"/>
              <a:gd name="connsiteY804" fmla="*/ 230241 h 526264"/>
              <a:gd name="connsiteX805" fmla="*/ 9742673 w 12137799"/>
              <a:gd name="connsiteY805" fmla="*/ 230241 h 526264"/>
              <a:gd name="connsiteX806" fmla="*/ 9750659 w 12137799"/>
              <a:gd name="connsiteY806" fmla="*/ 222018 h 526264"/>
              <a:gd name="connsiteX807" fmla="*/ 9766629 w 12137799"/>
              <a:gd name="connsiteY807" fmla="*/ 222018 h 526264"/>
              <a:gd name="connsiteX808" fmla="*/ 9782599 w 12137799"/>
              <a:gd name="connsiteY808" fmla="*/ 222018 h 526264"/>
              <a:gd name="connsiteX809" fmla="*/ 9790584 w 12137799"/>
              <a:gd name="connsiteY809" fmla="*/ 230241 h 526264"/>
              <a:gd name="connsiteX810" fmla="*/ 9798570 w 12137799"/>
              <a:gd name="connsiteY810" fmla="*/ 230241 h 526264"/>
              <a:gd name="connsiteX811" fmla="*/ 9798570 w 12137799"/>
              <a:gd name="connsiteY811" fmla="*/ 148012 h 526264"/>
              <a:gd name="connsiteX812" fmla="*/ 9814540 w 12137799"/>
              <a:gd name="connsiteY812" fmla="*/ 148012 h 526264"/>
              <a:gd name="connsiteX813" fmla="*/ 9822525 w 12137799"/>
              <a:gd name="connsiteY813" fmla="*/ 139789 h 526264"/>
              <a:gd name="connsiteX814" fmla="*/ 9822525 w 12137799"/>
              <a:gd name="connsiteY814" fmla="*/ 131566 h 526264"/>
              <a:gd name="connsiteX815" fmla="*/ 9830510 w 12137799"/>
              <a:gd name="connsiteY815" fmla="*/ 148012 h 526264"/>
              <a:gd name="connsiteX816" fmla="*/ 9830510 w 12137799"/>
              <a:gd name="connsiteY816" fmla="*/ 139789 h 526264"/>
              <a:gd name="connsiteX817" fmla="*/ 9886407 w 12137799"/>
              <a:gd name="connsiteY817" fmla="*/ 139789 h 526264"/>
              <a:gd name="connsiteX818" fmla="*/ 9886407 w 12137799"/>
              <a:gd name="connsiteY818" fmla="*/ 197349 h 526264"/>
              <a:gd name="connsiteX819" fmla="*/ 9934318 w 12137799"/>
              <a:gd name="connsiteY819" fmla="*/ 197349 h 526264"/>
              <a:gd name="connsiteX820" fmla="*/ 9934318 w 12137799"/>
              <a:gd name="connsiteY820" fmla="*/ 205572 h 526264"/>
              <a:gd name="connsiteX821" fmla="*/ 9958273 w 12137799"/>
              <a:gd name="connsiteY821" fmla="*/ 197349 h 526264"/>
              <a:gd name="connsiteX822" fmla="*/ 9974243 w 12137799"/>
              <a:gd name="connsiteY822" fmla="*/ 205572 h 526264"/>
              <a:gd name="connsiteX823" fmla="*/ 9974243 w 12137799"/>
              <a:gd name="connsiteY823" fmla="*/ 254909 h 526264"/>
              <a:gd name="connsiteX824" fmla="*/ 10006184 w 12137799"/>
              <a:gd name="connsiteY824" fmla="*/ 222018 h 526264"/>
              <a:gd name="connsiteX825" fmla="*/ 10006184 w 12137799"/>
              <a:gd name="connsiteY825" fmla="*/ 189126 h 526264"/>
              <a:gd name="connsiteX826" fmla="*/ 10038125 w 12137799"/>
              <a:gd name="connsiteY826" fmla="*/ 189126 h 526264"/>
              <a:gd name="connsiteX827" fmla="*/ 10038125 w 12137799"/>
              <a:gd name="connsiteY827" fmla="*/ 164458 h 526264"/>
              <a:gd name="connsiteX828" fmla="*/ 10046110 w 12137799"/>
              <a:gd name="connsiteY828" fmla="*/ 164458 h 526264"/>
              <a:gd name="connsiteX829" fmla="*/ 10046110 w 12137799"/>
              <a:gd name="connsiteY829" fmla="*/ 156235 h 526264"/>
              <a:gd name="connsiteX830" fmla="*/ 10117977 w 12137799"/>
              <a:gd name="connsiteY830" fmla="*/ 156235 h 526264"/>
              <a:gd name="connsiteX831" fmla="*/ 10117977 w 12137799"/>
              <a:gd name="connsiteY831" fmla="*/ 164458 h 526264"/>
              <a:gd name="connsiteX832" fmla="*/ 10125962 w 12137799"/>
              <a:gd name="connsiteY832" fmla="*/ 164458 h 526264"/>
              <a:gd name="connsiteX833" fmla="*/ 10125962 w 12137799"/>
              <a:gd name="connsiteY833" fmla="*/ 172681 h 526264"/>
              <a:gd name="connsiteX834" fmla="*/ 10133055 w 12137799"/>
              <a:gd name="connsiteY834" fmla="*/ 172681 h 526264"/>
              <a:gd name="connsiteX835" fmla="*/ 10133055 w 12137799"/>
              <a:gd name="connsiteY835" fmla="*/ 164458 h 526264"/>
              <a:gd name="connsiteX836" fmla="*/ 10133055 w 12137799"/>
              <a:gd name="connsiteY836" fmla="*/ 156235 h 526264"/>
              <a:gd name="connsiteX837" fmla="*/ 10149029 w 12137799"/>
              <a:gd name="connsiteY837" fmla="*/ 148012 h 526264"/>
              <a:gd name="connsiteX838" fmla="*/ 10149029 w 12137799"/>
              <a:gd name="connsiteY838" fmla="*/ 82229 h 526264"/>
              <a:gd name="connsiteX839" fmla="*/ 10149029 w 12137799"/>
              <a:gd name="connsiteY839" fmla="*/ 65783 h 526264"/>
              <a:gd name="connsiteX840" fmla="*/ 10157016 w 12137799"/>
              <a:gd name="connsiteY840" fmla="*/ 65783 h 526264"/>
              <a:gd name="connsiteX841" fmla="*/ 10165003 w 12137799"/>
              <a:gd name="connsiteY841" fmla="*/ 65783 h 526264"/>
              <a:gd name="connsiteX842" fmla="*/ 10180977 w 12137799"/>
              <a:gd name="connsiteY842" fmla="*/ 65783 h 526264"/>
              <a:gd name="connsiteX843" fmla="*/ 10180977 w 12137799"/>
              <a:gd name="connsiteY843" fmla="*/ 74006 h 526264"/>
              <a:gd name="connsiteX844" fmla="*/ 10188964 w 12137799"/>
              <a:gd name="connsiteY844" fmla="*/ 74006 h 526264"/>
              <a:gd name="connsiteX845" fmla="*/ 10188964 w 12137799"/>
              <a:gd name="connsiteY845" fmla="*/ 82229 h 526264"/>
              <a:gd name="connsiteX846" fmla="*/ 10236886 w 12137799"/>
              <a:gd name="connsiteY846" fmla="*/ 82229 h 526264"/>
              <a:gd name="connsiteX847" fmla="*/ 10236886 w 12137799"/>
              <a:gd name="connsiteY847" fmla="*/ 74006 h 526264"/>
              <a:gd name="connsiteX848" fmla="*/ 10236886 w 12137799"/>
              <a:gd name="connsiteY848" fmla="*/ 65783 h 526264"/>
              <a:gd name="connsiteX849" fmla="*/ 10260847 w 12137799"/>
              <a:gd name="connsiteY849" fmla="*/ 65783 h 526264"/>
              <a:gd name="connsiteX850" fmla="*/ 10260847 w 12137799"/>
              <a:gd name="connsiteY850" fmla="*/ 74006 h 526264"/>
              <a:gd name="connsiteX851" fmla="*/ 10276822 w 12137799"/>
              <a:gd name="connsiteY851" fmla="*/ 74006 h 526264"/>
              <a:gd name="connsiteX852" fmla="*/ 10276822 w 12137799"/>
              <a:gd name="connsiteY852" fmla="*/ 82229 h 526264"/>
              <a:gd name="connsiteX853" fmla="*/ 10276822 w 12137799"/>
              <a:gd name="connsiteY853" fmla="*/ 90452 h 526264"/>
              <a:gd name="connsiteX854" fmla="*/ 10276822 w 12137799"/>
              <a:gd name="connsiteY854" fmla="*/ 98675 h 526264"/>
              <a:gd name="connsiteX855" fmla="*/ 10276822 w 12137799"/>
              <a:gd name="connsiteY855" fmla="*/ 106898 h 526264"/>
              <a:gd name="connsiteX856" fmla="*/ 10276822 w 12137799"/>
              <a:gd name="connsiteY856" fmla="*/ 139789 h 526264"/>
              <a:gd name="connsiteX857" fmla="*/ 10292796 w 12137799"/>
              <a:gd name="connsiteY857" fmla="*/ 139789 h 526264"/>
              <a:gd name="connsiteX858" fmla="*/ 10292796 w 12137799"/>
              <a:gd name="connsiteY858" fmla="*/ 180903 h 526264"/>
              <a:gd name="connsiteX859" fmla="*/ 10300783 w 12137799"/>
              <a:gd name="connsiteY859" fmla="*/ 180903 h 526264"/>
              <a:gd name="connsiteX860" fmla="*/ 10300783 w 12137799"/>
              <a:gd name="connsiteY860" fmla="*/ 172681 h 526264"/>
              <a:gd name="connsiteX861" fmla="*/ 10332731 w 12137799"/>
              <a:gd name="connsiteY861" fmla="*/ 172681 h 526264"/>
              <a:gd name="connsiteX862" fmla="*/ 10332731 w 12137799"/>
              <a:gd name="connsiteY862" fmla="*/ 131566 h 526264"/>
              <a:gd name="connsiteX863" fmla="*/ 10396627 w 12137799"/>
              <a:gd name="connsiteY863" fmla="*/ 131566 h 526264"/>
              <a:gd name="connsiteX864" fmla="*/ 10412601 w 12137799"/>
              <a:gd name="connsiteY864" fmla="*/ 123343 h 526264"/>
              <a:gd name="connsiteX865" fmla="*/ 10412601 w 12137799"/>
              <a:gd name="connsiteY865" fmla="*/ 131566 h 526264"/>
              <a:gd name="connsiteX866" fmla="*/ 10428575 w 12137799"/>
              <a:gd name="connsiteY866" fmla="*/ 131566 h 526264"/>
              <a:gd name="connsiteX867" fmla="*/ 10508445 w 12137799"/>
              <a:gd name="connsiteY867" fmla="*/ 131566 h 526264"/>
              <a:gd name="connsiteX868" fmla="*/ 10508445 w 12137799"/>
              <a:gd name="connsiteY868" fmla="*/ 139789 h 526264"/>
              <a:gd name="connsiteX869" fmla="*/ 10516432 w 12137799"/>
              <a:gd name="connsiteY869" fmla="*/ 139789 h 526264"/>
              <a:gd name="connsiteX870" fmla="*/ 10516432 w 12137799"/>
              <a:gd name="connsiteY870" fmla="*/ 180903 h 526264"/>
              <a:gd name="connsiteX871" fmla="*/ 10540393 w 12137799"/>
              <a:gd name="connsiteY871" fmla="*/ 180903 h 526264"/>
              <a:gd name="connsiteX872" fmla="*/ 10540393 w 12137799"/>
              <a:gd name="connsiteY872" fmla="*/ 164458 h 526264"/>
              <a:gd name="connsiteX873" fmla="*/ 10564355 w 12137799"/>
              <a:gd name="connsiteY873" fmla="*/ 164458 h 526264"/>
              <a:gd name="connsiteX874" fmla="*/ 10596303 w 12137799"/>
              <a:gd name="connsiteY874" fmla="*/ 164458 h 526264"/>
              <a:gd name="connsiteX875" fmla="*/ 10596303 w 12137799"/>
              <a:gd name="connsiteY875" fmla="*/ 156235 h 526264"/>
              <a:gd name="connsiteX876" fmla="*/ 10676173 w 12137799"/>
              <a:gd name="connsiteY876" fmla="*/ 156235 h 526264"/>
              <a:gd name="connsiteX877" fmla="*/ 10684160 w 12137799"/>
              <a:gd name="connsiteY877" fmla="*/ 148012 h 526264"/>
              <a:gd name="connsiteX878" fmla="*/ 10692147 w 12137799"/>
              <a:gd name="connsiteY878" fmla="*/ 148012 h 526264"/>
              <a:gd name="connsiteX879" fmla="*/ 10692147 w 12137799"/>
              <a:gd name="connsiteY879" fmla="*/ 164458 h 526264"/>
              <a:gd name="connsiteX880" fmla="*/ 10700134 w 12137799"/>
              <a:gd name="connsiteY880" fmla="*/ 172681 h 526264"/>
              <a:gd name="connsiteX881" fmla="*/ 10700134 w 12137799"/>
              <a:gd name="connsiteY881" fmla="*/ 156235 h 526264"/>
              <a:gd name="connsiteX882" fmla="*/ 10732082 w 12137799"/>
              <a:gd name="connsiteY882" fmla="*/ 156235 h 526264"/>
              <a:gd name="connsiteX883" fmla="*/ 10732082 w 12137799"/>
              <a:gd name="connsiteY883" fmla="*/ 148012 h 526264"/>
              <a:gd name="connsiteX884" fmla="*/ 10764030 w 12137799"/>
              <a:gd name="connsiteY884" fmla="*/ 148012 h 526264"/>
              <a:gd name="connsiteX885" fmla="*/ 10764030 w 12137799"/>
              <a:gd name="connsiteY885" fmla="*/ 139789 h 526264"/>
              <a:gd name="connsiteX886" fmla="*/ 10780004 w 12137799"/>
              <a:gd name="connsiteY886" fmla="*/ 139789 h 526264"/>
              <a:gd name="connsiteX887" fmla="*/ 10795978 w 12137799"/>
              <a:gd name="connsiteY887" fmla="*/ 139789 h 526264"/>
              <a:gd name="connsiteX888" fmla="*/ 10795978 w 12137799"/>
              <a:gd name="connsiteY888" fmla="*/ 115120 h 526264"/>
              <a:gd name="connsiteX889" fmla="*/ 10803965 w 12137799"/>
              <a:gd name="connsiteY889" fmla="*/ 115120 h 526264"/>
              <a:gd name="connsiteX890" fmla="*/ 10803965 w 12137799"/>
              <a:gd name="connsiteY890" fmla="*/ 98675 h 526264"/>
              <a:gd name="connsiteX891" fmla="*/ 10811952 w 12137799"/>
              <a:gd name="connsiteY891" fmla="*/ 90452 h 526264"/>
              <a:gd name="connsiteX892" fmla="*/ 10811952 w 12137799"/>
              <a:gd name="connsiteY892" fmla="*/ 131566 h 526264"/>
              <a:gd name="connsiteX893" fmla="*/ 10819939 w 12137799"/>
              <a:gd name="connsiteY893" fmla="*/ 131566 h 526264"/>
              <a:gd name="connsiteX894" fmla="*/ 10827926 w 12137799"/>
              <a:gd name="connsiteY894" fmla="*/ 139789 h 526264"/>
              <a:gd name="connsiteX895" fmla="*/ 10843901 w 12137799"/>
              <a:gd name="connsiteY895" fmla="*/ 139789 h 526264"/>
              <a:gd name="connsiteX896" fmla="*/ 10843901 w 12137799"/>
              <a:gd name="connsiteY896" fmla="*/ 213795 h 526264"/>
              <a:gd name="connsiteX897" fmla="*/ 10867862 w 12137799"/>
              <a:gd name="connsiteY897" fmla="*/ 213795 h 526264"/>
              <a:gd name="connsiteX898" fmla="*/ 10867862 w 12137799"/>
              <a:gd name="connsiteY898" fmla="*/ 205572 h 526264"/>
              <a:gd name="connsiteX899" fmla="*/ 10875849 w 12137799"/>
              <a:gd name="connsiteY899" fmla="*/ 205572 h 526264"/>
              <a:gd name="connsiteX900" fmla="*/ 10875849 w 12137799"/>
              <a:gd name="connsiteY900" fmla="*/ 189126 h 526264"/>
              <a:gd name="connsiteX901" fmla="*/ 10939745 w 12137799"/>
              <a:gd name="connsiteY901" fmla="*/ 189126 h 526264"/>
              <a:gd name="connsiteX902" fmla="*/ 10939745 w 12137799"/>
              <a:gd name="connsiteY902" fmla="*/ 205572 h 526264"/>
              <a:gd name="connsiteX903" fmla="*/ 10947732 w 12137799"/>
              <a:gd name="connsiteY903" fmla="*/ 205572 h 526264"/>
              <a:gd name="connsiteX904" fmla="*/ 10947732 w 12137799"/>
              <a:gd name="connsiteY904" fmla="*/ 213795 h 526264"/>
              <a:gd name="connsiteX905" fmla="*/ 10955719 w 12137799"/>
              <a:gd name="connsiteY905" fmla="*/ 213795 h 526264"/>
              <a:gd name="connsiteX906" fmla="*/ 10955719 w 12137799"/>
              <a:gd name="connsiteY906" fmla="*/ 24669 h 526264"/>
              <a:gd name="connsiteX907" fmla="*/ 10979680 w 12137799"/>
              <a:gd name="connsiteY907" fmla="*/ 24669 h 526264"/>
              <a:gd name="connsiteX908" fmla="*/ 10979680 w 12137799"/>
              <a:gd name="connsiteY908" fmla="*/ 0 h 526264"/>
              <a:gd name="connsiteX909" fmla="*/ 11051563 w 12137799"/>
              <a:gd name="connsiteY909" fmla="*/ 0 h 526264"/>
              <a:gd name="connsiteX910" fmla="*/ 11051563 w 12137799"/>
              <a:gd name="connsiteY910" fmla="*/ 24669 h 526264"/>
              <a:gd name="connsiteX911" fmla="*/ 11083511 w 12137799"/>
              <a:gd name="connsiteY911" fmla="*/ 24669 h 526264"/>
              <a:gd name="connsiteX912" fmla="*/ 11083511 w 12137799"/>
              <a:gd name="connsiteY912" fmla="*/ 172681 h 526264"/>
              <a:gd name="connsiteX913" fmla="*/ 11091498 w 12137799"/>
              <a:gd name="connsiteY913" fmla="*/ 172681 h 526264"/>
              <a:gd name="connsiteX914" fmla="*/ 11091498 w 12137799"/>
              <a:gd name="connsiteY914" fmla="*/ 197349 h 526264"/>
              <a:gd name="connsiteX915" fmla="*/ 11099485 w 12137799"/>
              <a:gd name="connsiteY915" fmla="*/ 197349 h 526264"/>
              <a:gd name="connsiteX916" fmla="*/ 11099485 w 12137799"/>
              <a:gd name="connsiteY916" fmla="*/ 296024 h 526264"/>
              <a:gd name="connsiteX917" fmla="*/ 11115459 w 12137799"/>
              <a:gd name="connsiteY917" fmla="*/ 296024 h 526264"/>
              <a:gd name="connsiteX918" fmla="*/ 11115459 w 12137799"/>
              <a:gd name="connsiteY918" fmla="*/ 279578 h 526264"/>
              <a:gd name="connsiteX919" fmla="*/ 11123447 w 12137799"/>
              <a:gd name="connsiteY919" fmla="*/ 279578 h 526264"/>
              <a:gd name="connsiteX920" fmla="*/ 11123447 w 12137799"/>
              <a:gd name="connsiteY920" fmla="*/ 271355 h 526264"/>
              <a:gd name="connsiteX921" fmla="*/ 11115459 w 12137799"/>
              <a:gd name="connsiteY921" fmla="*/ 271355 h 526264"/>
              <a:gd name="connsiteX922" fmla="*/ 11115459 w 12137799"/>
              <a:gd name="connsiteY922" fmla="*/ 263132 h 526264"/>
              <a:gd name="connsiteX923" fmla="*/ 11139421 w 12137799"/>
              <a:gd name="connsiteY923" fmla="*/ 263132 h 526264"/>
              <a:gd name="connsiteX924" fmla="*/ 11139421 w 12137799"/>
              <a:gd name="connsiteY924" fmla="*/ 254909 h 526264"/>
              <a:gd name="connsiteX925" fmla="*/ 11179356 w 12137799"/>
              <a:gd name="connsiteY925" fmla="*/ 254909 h 526264"/>
              <a:gd name="connsiteX926" fmla="*/ 11179356 w 12137799"/>
              <a:gd name="connsiteY926" fmla="*/ 263132 h 526264"/>
              <a:gd name="connsiteX927" fmla="*/ 11187343 w 12137799"/>
              <a:gd name="connsiteY927" fmla="*/ 263132 h 526264"/>
              <a:gd name="connsiteX928" fmla="*/ 11243252 w 12137799"/>
              <a:gd name="connsiteY928" fmla="*/ 263132 h 526264"/>
              <a:gd name="connsiteX929" fmla="*/ 11259226 w 12137799"/>
              <a:gd name="connsiteY929" fmla="*/ 271355 h 526264"/>
              <a:gd name="connsiteX930" fmla="*/ 11259226 w 12137799"/>
              <a:gd name="connsiteY930" fmla="*/ 172681 h 526264"/>
              <a:gd name="connsiteX931" fmla="*/ 11275200 w 12137799"/>
              <a:gd name="connsiteY931" fmla="*/ 172681 h 526264"/>
              <a:gd name="connsiteX932" fmla="*/ 11275200 w 12137799"/>
              <a:gd name="connsiteY932" fmla="*/ 164458 h 526264"/>
              <a:gd name="connsiteX933" fmla="*/ 11275200 w 12137799"/>
              <a:gd name="connsiteY933" fmla="*/ 156235 h 526264"/>
              <a:gd name="connsiteX934" fmla="*/ 11283187 w 12137799"/>
              <a:gd name="connsiteY934" fmla="*/ 156235 h 526264"/>
              <a:gd name="connsiteX935" fmla="*/ 11283187 w 12137799"/>
              <a:gd name="connsiteY935" fmla="*/ 164458 h 526264"/>
              <a:gd name="connsiteX936" fmla="*/ 11291174 w 12137799"/>
              <a:gd name="connsiteY936" fmla="*/ 164458 h 526264"/>
              <a:gd name="connsiteX937" fmla="*/ 11291174 w 12137799"/>
              <a:gd name="connsiteY937" fmla="*/ 156235 h 526264"/>
              <a:gd name="connsiteX938" fmla="*/ 11299161 w 12137799"/>
              <a:gd name="connsiteY938" fmla="*/ 156235 h 526264"/>
              <a:gd name="connsiteX939" fmla="*/ 11299161 w 12137799"/>
              <a:gd name="connsiteY939" fmla="*/ 148012 h 526264"/>
              <a:gd name="connsiteX940" fmla="*/ 11291174 w 12137799"/>
              <a:gd name="connsiteY940" fmla="*/ 148012 h 526264"/>
              <a:gd name="connsiteX941" fmla="*/ 11299161 w 12137799"/>
              <a:gd name="connsiteY941" fmla="*/ 139789 h 526264"/>
              <a:gd name="connsiteX942" fmla="*/ 11307148 w 12137799"/>
              <a:gd name="connsiteY942" fmla="*/ 139789 h 526264"/>
              <a:gd name="connsiteX943" fmla="*/ 11307148 w 12137799"/>
              <a:gd name="connsiteY943" fmla="*/ 156235 h 526264"/>
              <a:gd name="connsiteX944" fmla="*/ 11307148 w 12137799"/>
              <a:gd name="connsiteY944" fmla="*/ 172681 h 526264"/>
              <a:gd name="connsiteX945" fmla="*/ 11363057 w 12137799"/>
              <a:gd name="connsiteY945" fmla="*/ 172681 h 526264"/>
              <a:gd name="connsiteX946" fmla="*/ 11363057 w 12137799"/>
              <a:gd name="connsiteY946" fmla="*/ 304247 h 526264"/>
              <a:gd name="connsiteX947" fmla="*/ 11418967 w 12137799"/>
              <a:gd name="connsiteY947" fmla="*/ 304247 h 526264"/>
              <a:gd name="connsiteX948" fmla="*/ 11418967 w 12137799"/>
              <a:gd name="connsiteY948" fmla="*/ 312469 h 526264"/>
              <a:gd name="connsiteX949" fmla="*/ 11426953 w 12137799"/>
              <a:gd name="connsiteY949" fmla="*/ 312469 h 526264"/>
              <a:gd name="connsiteX950" fmla="*/ 11450915 w 12137799"/>
              <a:gd name="connsiteY950" fmla="*/ 106898 h 526264"/>
              <a:gd name="connsiteX951" fmla="*/ 11466889 w 12137799"/>
              <a:gd name="connsiteY951" fmla="*/ 16446 h 526264"/>
              <a:gd name="connsiteX952" fmla="*/ 11474876 w 12137799"/>
              <a:gd name="connsiteY952" fmla="*/ 8223 h 526264"/>
              <a:gd name="connsiteX953" fmla="*/ 11482863 w 12137799"/>
              <a:gd name="connsiteY953" fmla="*/ 106898 h 526264"/>
              <a:gd name="connsiteX954" fmla="*/ 11490850 w 12137799"/>
              <a:gd name="connsiteY954" fmla="*/ 106898 h 526264"/>
              <a:gd name="connsiteX955" fmla="*/ 11498837 w 12137799"/>
              <a:gd name="connsiteY955" fmla="*/ 222018 h 526264"/>
              <a:gd name="connsiteX956" fmla="*/ 11506824 w 12137799"/>
              <a:gd name="connsiteY956" fmla="*/ 222018 h 526264"/>
              <a:gd name="connsiteX957" fmla="*/ 11530785 w 12137799"/>
              <a:gd name="connsiteY957" fmla="*/ 222018 h 526264"/>
              <a:gd name="connsiteX958" fmla="*/ 11530785 w 12137799"/>
              <a:gd name="connsiteY958" fmla="*/ 263132 h 526264"/>
              <a:gd name="connsiteX959" fmla="*/ 11538772 w 12137799"/>
              <a:gd name="connsiteY959" fmla="*/ 263132 h 526264"/>
              <a:gd name="connsiteX960" fmla="*/ 11562733 w 12137799"/>
              <a:gd name="connsiteY960" fmla="*/ 263132 h 526264"/>
              <a:gd name="connsiteX961" fmla="*/ 11562733 w 12137799"/>
              <a:gd name="connsiteY961" fmla="*/ 271355 h 526264"/>
              <a:gd name="connsiteX962" fmla="*/ 11610655 w 12137799"/>
              <a:gd name="connsiteY962" fmla="*/ 271355 h 526264"/>
              <a:gd name="connsiteX963" fmla="*/ 11610655 w 12137799"/>
              <a:gd name="connsiteY963" fmla="*/ 213795 h 526264"/>
              <a:gd name="connsiteX964" fmla="*/ 11618642 w 12137799"/>
              <a:gd name="connsiteY964" fmla="*/ 189126 h 526264"/>
              <a:gd name="connsiteX965" fmla="*/ 11626629 w 12137799"/>
              <a:gd name="connsiteY965" fmla="*/ 189126 h 526264"/>
              <a:gd name="connsiteX966" fmla="*/ 11642603 w 12137799"/>
              <a:gd name="connsiteY966" fmla="*/ 189126 h 526264"/>
              <a:gd name="connsiteX967" fmla="*/ 11650590 w 12137799"/>
              <a:gd name="connsiteY967" fmla="*/ 189126 h 526264"/>
              <a:gd name="connsiteX968" fmla="*/ 11650590 w 12137799"/>
              <a:gd name="connsiteY968" fmla="*/ 156235 h 526264"/>
              <a:gd name="connsiteX969" fmla="*/ 11658577 w 12137799"/>
              <a:gd name="connsiteY969" fmla="*/ 148012 h 526264"/>
              <a:gd name="connsiteX970" fmla="*/ 11666564 w 12137799"/>
              <a:gd name="connsiteY970" fmla="*/ 139789 h 526264"/>
              <a:gd name="connsiteX971" fmla="*/ 11674551 w 12137799"/>
              <a:gd name="connsiteY971" fmla="*/ 131566 h 526264"/>
              <a:gd name="connsiteX972" fmla="*/ 11674551 w 12137799"/>
              <a:gd name="connsiteY972" fmla="*/ 106898 h 526264"/>
              <a:gd name="connsiteX973" fmla="*/ 11666564 w 12137799"/>
              <a:gd name="connsiteY973" fmla="*/ 115120 h 526264"/>
              <a:gd name="connsiteX974" fmla="*/ 11666564 w 12137799"/>
              <a:gd name="connsiteY974" fmla="*/ 106898 h 526264"/>
              <a:gd name="connsiteX975" fmla="*/ 11682538 w 12137799"/>
              <a:gd name="connsiteY975" fmla="*/ 90452 h 526264"/>
              <a:gd name="connsiteX976" fmla="*/ 11682538 w 12137799"/>
              <a:gd name="connsiteY976" fmla="*/ 131566 h 526264"/>
              <a:gd name="connsiteX977" fmla="*/ 11682538 w 12137799"/>
              <a:gd name="connsiteY977" fmla="*/ 139789 h 526264"/>
              <a:gd name="connsiteX978" fmla="*/ 11698513 w 12137799"/>
              <a:gd name="connsiteY978" fmla="*/ 148012 h 526264"/>
              <a:gd name="connsiteX979" fmla="*/ 11706499 w 12137799"/>
              <a:gd name="connsiteY979" fmla="*/ 156235 h 526264"/>
              <a:gd name="connsiteX980" fmla="*/ 11706499 w 12137799"/>
              <a:gd name="connsiteY980" fmla="*/ 197349 h 526264"/>
              <a:gd name="connsiteX981" fmla="*/ 11714487 w 12137799"/>
              <a:gd name="connsiteY981" fmla="*/ 197349 h 526264"/>
              <a:gd name="connsiteX982" fmla="*/ 11722473 w 12137799"/>
              <a:gd name="connsiteY982" fmla="*/ 205572 h 526264"/>
              <a:gd name="connsiteX983" fmla="*/ 11722473 w 12137799"/>
              <a:gd name="connsiteY983" fmla="*/ 238464 h 526264"/>
              <a:gd name="connsiteX984" fmla="*/ 11730461 w 12137799"/>
              <a:gd name="connsiteY984" fmla="*/ 238464 h 526264"/>
              <a:gd name="connsiteX985" fmla="*/ 11730461 w 12137799"/>
              <a:gd name="connsiteY985" fmla="*/ 230241 h 526264"/>
              <a:gd name="connsiteX986" fmla="*/ 11746435 w 12137799"/>
              <a:gd name="connsiteY986" fmla="*/ 222018 h 526264"/>
              <a:gd name="connsiteX987" fmla="*/ 11762409 w 12137799"/>
              <a:gd name="connsiteY987" fmla="*/ 222018 h 526264"/>
              <a:gd name="connsiteX988" fmla="*/ 11770396 w 12137799"/>
              <a:gd name="connsiteY988" fmla="*/ 222018 h 526264"/>
              <a:gd name="connsiteX989" fmla="*/ 11786370 w 12137799"/>
              <a:gd name="connsiteY989" fmla="*/ 230241 h 526264"/>
              <a:gd name="connsiteX990" fmla="*/ 11794357 w 12137799"/>
              <a:gd name="connsiteY990" fmla="*/ 230241 h 526264"/>
              <a:gd name="connsiteX991" fmla="*/ 11794357 w 12137799"/>
              <a:gd name="connsiteY991" fmla="*/ 148012 h 526264"/>
              <a:gd name="connsiteX992" fmla="*/ 11810331 w 12137799"/>
              <a:gd name="connsiteY992" fmla="*/ 148012 h 526264"/>
              <a:gd name="connsiteX993" fmla="*/ 11818318 w 12137799"/>
              <a:gd name="connsiteY993" fmla="*/ 139789 h 526264"/>
              <a:gd name="connsiteX994" fmla="*/ 11818318 w 12137799"/>
              <a:gd name="connsiteY994" fmla="*/ 131566 h 526264"/>
              <a:gd name="connsiteX995" fmla="*/ 11826305 w 12137799"/>
              <a:gd name="connsiteY995" fmla="*/ 148012 h 526264"/>
              <a:gd name="connsiteX996" fmla="*/ 11826305 w 12137799"/>
              <a:gd name="connsiteY996" fmla="*/ 139789 h 526264"/>
              <a:gd name="connsiteX997" fmla="*/ 11882214 w 12137799"/>
              <a:gd name="connsiteY997" fmla="*/ 139789 h 526264"/>
              <a:gd name="connsiteX998" fmla="*/ 11882214 w 12137799"/>
              <a:gd name="connsiteY998" fmla="*/ 197349 h 526264"/>
              <a:gd name="connsiteX999" fmla="*/ 11930136 w 12137799"/>
              <a:gd name="connsiteY999" fmla="*/ 197349 h 526264"/>
              <a:gd name="connsiteX1000" fmla="*/ 11930136 w 12137799"/>
              <a:gd name="connsiteY1000" fmla="*/ 205572 h 526264"/>
              <a:gd name="connsiteX1001" fmla="*/ 11954097 w 12137799"/>
              <a:gd name="connsiteY1001" fmla="*/ 197349 h 526264"/>
              <a:gd name="connsiteX1002" fmla="*/ 11962084 w 12137799"/>
              <a:gd name="connsiteY1002" fmla="*/ 205572 h 526264"/>
              <a:gd name="connsiteX1003" fmla="*/ 11962084 w 12137799"/>
              <a:gd name="connsiteY1003" fmla="*/ 254909 h 526264"/>
              <a:gd name="connsiteX1004" fmla="*/ 11994033 w 12137799"/>
              <a:gd name="connsiteY1004" fmla="*/ 222018 h 526264"/>
              <a:gd name="connsiteX1005" fmla="*/ 11994033 w 12137799"/>
              <a:gd name="connsiteY1005" fmla="*/ 189126 h 526264"/>
              <a:gd name="connsiteX1006" fmla="*/ 12033968 w 12137799"/>
              <a:gd name="connsiteY1006" fmla="*/ 189126 h 526264"/>
              <a:gd name="connsiteX1007" fmla="*/ 12033968 w 12137799"/>
              <a:gd name="connsiteY1007" fmla="*/ 164458 h 526264"/>
              <a:gd name="connsiteX1008" fmla="*/ 12033968 w 12137799"/>
              <a:gd name="connsiteY1008" fmla="*/ 156235 h 526264"/>
              <a:gd name="connsiteX1009" fmla="*/ 12113838 w 12137799"/>
              <a:gd name="connsiteY1009" fmla="*/ 156235 h 526264"/>
              <a:gd name="connsiteX1010" fmla="*/ 12113838 w 12137799"/>
              <a:gd name="connsiteY1010" fmla="*/ 164458 h 526264"/>
              <a:gd name="connsiteX1011" fmla="*/ 12121825 w 12137799"/>
              <a:gd name="connsiteY1011" fmla="*/ 164458 h 526264"/>
              <a:gd name="connsiteX1012" fmla="*/ 12121825 w 12137799"/>
              <a:gd name="connsiteY1012" fmla="*/ 172681 h 526264"/>
              <a:gd name="connsiteX1013" fmla="*/ 12137799 w 12137799"/>
              <a:gd name="connsiteY1013" fmla="*/ 172681 h 526264"/>
              <a:gd name="connsiteX1014" fmla="*/ 12137799 w 12137799"/>
              <a:gd name="connsiteY1014" fmla="*/ 526264 h 526264"/>
              <a:gd name="connsiteX1015" fmla="*/ 10570969 w 12137799"/>
              <a:gd name="connsiteY1015" fmla="*/ 526264 h 526264"/>
              <a:gd name="connsiteX1016" fmla="*/ 10133947 w 12137799"/>
              <a:gd name="connsiteY1016" fmla="*/ 526264 h 526264"/>
              <a:gd name="connsiteX1017" fmla="*/ 10117081 w 12137799"/>
              <a:gd name="connsiteY1017" fmla="*/ 526264 h 526264"/>
              <a:gd name="connsiteX1018" fmla="*/ 8025520 w 12137799"/>
              <a:gd name="connsiteY1018" fmla="*/ 526264 h 526264"/>
              <a:gd name="connsiteX1019" fmla="*/ 8001905 w 12137799"/>
              <a:gd name="connsiteY1019" fmla="*/ 526264 h 526264"/>
              <a:gd name="connsiteX1020" fmla="*/ 7868664 w 12137799"/>
              <a:gd name="connsiteY1020" fmla="*/ 526264 h 526264"/>
              <a:gd name="connsiteX1021" fmla="*/ 6400705 w 12137799"/>
              <a:gd name="connsiteY1021" fmla="*/ 526264 h 526264"/>
              <a:gd name="connsiteX1022" fmla="*/ 6132996 w 12137799"/>
              <a:gd name="connsiteY1022" fmla="*/ 526264 h 526264"/>
              <a:gd name="connsiteX1023" fmla="*/ 5836128 w 12137799"/>
              <a:gd name="connsiteY1023" fmla="*/ 526264 h 526264"/>
              <a:gd name="connsiteX1024" fmla="*/ 5690068 w 12137799"/>
              <a:gd name="connsiteY1024" fmla="*/ 526264 h 526264"/>
              <a:gd name="connsiteX1025" fmla="*/ 4179123 w 12137799"/>
              <a:gd name="connsiteY1025" fmla="*/ 526264 h 526264"/>
              <a:gd name="connsiteX1026" fmla="*/ 4135891 w 12137799"/>
              <a:gd name="connsiteY1026" fmla="*/ 526264 h 526264"/>
              <a:gd name="connsiteX1027" fmla="*/ 4112278 w 12137799"/>
              <a:gd name="connsiteY1027" fmla="*/ 526264 h 526264"/>
              <a:gd name="connsiteX1028" fmla="*/ 2020718 w 12137799"/>
              <a:gd name="connsiteY1028" fmla="*/ 526264 h 526264"/>
              <a:gd name="connsiteX1029" fmla="*/ 2003850 w 12137799"/>
              <a:gd name="connsiteY1029" fmla="*/ 526264 h 526264"/>
              <a:gd name="connsiteX1030" fmla="*/ 1826767 w 12137799"/>
              <a:gd name="connsiteY1030" fmla="*/ 526264 h 526264"/>
              <a:gd name="connsiteX1031" fmla="*/ 0 w 12137799"/>
              <a:gd name="connsiteY1031" fmla="*/ 526264 h 526264"/>
              <a:gd name="connsiteX1032" fmla="*/ 0 w 12137799"/>
              <a:gd name="connsiteY1032" fmla="*/ 172681 h 526264"/>
              <a:gd name="connsiteX1033" fmla="*/ 15974 w 12137799"/>
              <a:gd name="connsiteY1033" fmla="*/ 172681 h 526264"/>
              <a:gd name="connsiteX1034" fmla="*/ 15974 w 12137799"/>
              <a:gd name="connsiteY1034" fmla="*/ 164458 h 526264"/>
              <a:gd name="connsiteX1035" fmla="*/ 23961 w 12137799"/>
              <a:gd name="connsiteY1035" fmla="*/ 164458 h 526264"/>
              <a:gd name="connsiteX1036" fmla="*/ 23961 w 12137799"/>
              <a:gd name="connsiteY1036" fmla="*/ 156235 h 526264"/>
              <a:gd name="connsiteX1037" fmla="*/ 103831 w 12137799"/>
              <a:gd name="connsiteY1037" fmla="*/ 156235 h 526264"/>
              <a:gd name="connsiteX1038" fmla="*/ 103831 w 12137799"/>
              <a:gd name="connsiteY1038" fmla="*/ 164458 h 526264"/>
              <a:gd name="connsiteX1039" fmla="*/ 103831 w 12137799"/>
              <a:gd name="connsiteY1039" fmla="*/ 189126 h 526264"/>
              <a:gd name="connsiteX1040" fmla="*/ 143766 w 12137799"/>
              <a:gd name="connsiteY1040" fmla="*/ 189126 h 526264"/>
              <a:gd name="connsiteX1041" fmla="*/ 143766 w 12137799"/>
              <a:gd name="connsiteY1041" fmla="*/ 222018 h 526264"/>
              <a:gd name="connsiteX1042" fmla="*/ 175714 w 12137799"/>
              <a:gd name="connsiteY1042" fmla="*/ 254909 h 526264"/>
              <a:gd name="connsiteX1043" fmla="*/ 175714 w 12137799"/>
              <a:gd name="connsiteY1043" fmla="*/ 205572 h 526264"/>
              <a:gd name="connsiteX1044" fmla="*/ 183701 w 12137799"/>
              <a:gd name="connsiteY1044" fmla="*/ 197349 h 526264"/>
              <a:gd name="connsiteX1045" fmla="*/ 207662 w 12137799"/>
              <a:gd name="connsiteY1045" fmla="*/ 205572 h 526264"/>
              <a:gd name="connsiteX1046" fmla="*/ 207662 w 12137799"/>
              <a:gd name="connsiteY1046" fmla="*/ 197349 h 526264"/>
              <a:gd name="connsiteX1047" fmla="*/ 255585 w 12137799"/>
              <a:gd name="connsiteY1047" fmla="*/ 197349 h 526264"/>
              <a:gd name="connsiteX1048" fmla="*/ 255585 w 12137799"/>
              <a:gd name="connsiteY1048" fmla="*/ 139789 h 526264"/>
              <a:gd name="connsiteX1049" fmla="*/ 311494 w 12137799"/>
              <a:gd name="connsiteY1049" fmla="*/ 139789 h 526264"/>
              <a:gd name="connsiteX1050" fmla="*/ 311494 w 12137799"/>
              <a:gd name="connsiteY1050" fmla="*/ 148012 h 526264"/>
              <a:gd name="connsiteX1051" fmla="*/ 319481 w 12137799"/>
              <a:gd name="connsiteY1051" fmla="*/ 131566 h 526264"/>
              <a:gd name="connsiteX1052" fmla="*/ 319481 w 12137799"/>
              <a:gd name="connsiteY1052" fmla="*/ 139789 h 526264"/>
              <a:gd name="connsiteX1053" fmla="*/ 327468 w 12137799"/>
              <a:gd name="connsiteY1053" fmla="*/ 148012 h 526264"/>
              <a:gd name="connsiteX1054" fmla="*/ 343442 w 12137799"/>
              <a:gd name="connsiteY1054" fmla="*/ 148012 h 526264"/>
              <a:gd name="connsiteX1055" fmla="*/ 343442 w 12137799"/>
              <a:gd name="connsiteY1055" fmla="*/ 230241 h 526264"/>
              <a:gd name="connsiteX1056" fmla="*/ 351429 w 12137799"/>
              <a:gd name="connsiteY1056" fmla="*/ 230241 h 526264"/>
              <a:gd name="connsiteX1057" fmla="*/ 367403 w 12137799"/>
              <a:gd name="connsiteY1057" fmla="*/ 222018 h 526264"/>
              <a:gd name="connsiteX1058" fmla="*/ 375390 w 12137799"/>
              <a:gd name="connsiteY1058" fmla="*/ 222018 h 526264"/>
              <a:gd name="connsiteX1059" fmla="*/ 391364 w 12137799"/>
              <a:gd name="connsiteY1059" fmla="*/ 222018 h 526264"/>
              <a:gd name="connsiteX1060" fmla="*/ 407338 w 12137799"/>
              <a:gd name="connsiteY1060" fmla="*/ 230241 h 526264"/>
              <a:gd name="connsiteX1061" fmla="*/ 407338 w 12137799"/>
              <a:gd name="connsiteY1061" fmla="*/ 238464 h 526264"/>
              <a:gd name="connsiteX1062" fmla="*/ 415325 w 12137799"/>
              <a:gd name="connsiteY1062" fmla="*/ 238464 h 526264"/>
              <a:gd name="connsiteX1063" fmla="*/ 415325 w 12137799"/>
              <a:gd name="connsiteY1063" fmla="*/ 205572 h 526264"/>
              <a:gd name="connsiteX1064" fmla="*/ 423312 w 12137799"/>
              <a:gd name="connsiteY1064" fmla="*/ 197349 h 526264"/>
              <a:gd name="connsiteX1065" fmla="*/ 431299 w 12137799"/>
              <a:gd name="connsiteY1065" fmla="*/ 197349 h 526264"/>
              <a:gd name="connsiteX1066" fmla="*/ 431299 w 12137799"/>
              <a:gd name="connsiteY1066" fmla="*/ 156235 h 526264"/>
              <a:gd name="connsiteX1067" fmla="*/ 439286 w 12137799"/>
              <a:gd name="connsiteY1067" fmla="*/ 148012 h 526264"/>
              <a:gd name="connsiteX1068" fmla="*/ 455260 w 12137799"/>
              <a:gd name="connsiteY1068" fmla="*/ 139789 h 526264"/>
              <a:gd name="connsiteX1069" fmla="*/ 455260 w 12137799"/>
              <a:gd name="connsiteY1069" fmla="*/ 131566 h 526264"/>
              <a:gd name="connsiteX1070" fmla="*/ 455260 w 12137799"/>
              <a:gd name="connsiteY1070" fmla="*/ 90452 h 526264"/>
              <a:gd name="connsiteX1071" fmla="*/ 471234 w 12137799"/>
              <a:gd name="connsiteY1071" fmla="*/ 106898 h 526264"/>
              <a:gd name="connsiteX1072" fmla="*/ 471234 w 12137799"/>
              <a:gd name="connsiteY1072" fmla="*/ 115120 h 526264"/>
              <a:gd name="connsiteX1073" fmla="*/ 463247 w 12137799"/>
              <a:gd name="connsiteY1073" fmla="*/ 106898 h 526264"/>
              <a:gd name="connsiteX1074" fmla="*/ 463247 w 12137799"/>
              <a:gd name="connsiteY1074" fmla="*/ 131566 h 526264"/>
              <a:gd name="connsiteX1075" fmla="*/ 471234 w 12137799"/>
              <a:gd name="connsiteY1075" fmla="*/ 139789 h 526264"/>
              <a:gd name="connsiteX1076" fmla="*/ 479221 w 12137799"/>
              <a:gd name="connsiteY1076" fmla="*/ 148012 h 526264"/>
              <a:gd name="connsiteX1077" fmla="*/ 487208 w 12137799"/>
              <a:gd name="connsiteY1077" fmla="*/ 156235 h 526264"/>
              <a:gd name="connsiteX1078" fmla="*/ 487208 w 12137799"/>
              <a:gd name="connsiteY1078" fmla="*/ 189126 h 526264"/>
              <a:gd name="connsiteX1079" fmla="*/ 495195 w 12137799"/>
              <a:gd name="connsiteY1079" fmla="*/ 189126 h 526264"/>
              <a:gd name="connsiteX1080" fmla="*/ 511169 w 12137799"/>
              <a:gd name="connsiteY1080" fmla="*/ 189126 h 526264"/>
              <a:gd name="connsiteX1081" fmla="*/ 519157 w 12137799"/>
              <a:gd name="connsiteY1081" fmla="*/ 189126 h 526264"/>
              <a:gd name="connsiteX1082" fmla="*/ 527144 w 12137799"/>
              <a:gd name="connsiteY1082" fmla="*/ 213795 h 526264"/>
              <a:gd name="connsiteX1083" fmla="*/ 527144 w 12137799"/>
              <a:gd name="connsiteY1083" fmla="*/ 271355 h 526264"/>
              <a:gd name="connsiteX1084" fmla="*/ 575066 w 12137799"/>
              <a:gd name="connsiteY1084" fmla="*/ 271355 h 526264"/>
              <a:gd name="connsiteX1085" fmla="*/ 575066 w 12137799"/>
              <a:gd name="connsiteY1085" fmla="*/ 263132 h 526264"/>
              <a:gd name="connsiteX1086" fmla="*/ 599027 w 12137799"/>
              <a:gd name="connsiteY1086" fmla="*/ 263132 h 526264"/>
              <a:gd name="connsiteX1087" fmla="*/ 607014 w 12137799"/>
              <a:gd name="connsiteY1087" fmla="*/ 263132 h 526264"/>
              <a:gd name="connsiteX1088" fmla="*/ 607014 w 12137799"/>
              <a:gd name="connsiteY1088" fmla="*/ 222018 h 526264"/>
              <a:gd name="connsiteX1089" fmla="*/ 630975 w 12137799"/>
              <a:gd name="connsiteY1089" fmla="*/ 222018 h 526264"/>
              <a:gd name="connsiteX1090" fmla="*/ 638962 w 12137799"/>
              <a:gd name="connsiteY1090" fmla="*/ 222018 h 526264"/>
              <a:gd name="connsiteX1091" fmla="*/ 646949 w 12137799"/>
              <a:gd name="connsiteY1091" fmla="*/ 106898 h 526264"/>
              <a:gd name="connsiteX1092" fmla="*/ 654936 w 12137799"/>
              <a:gd name="connsiteY1092" fmla="*/ 106898 h 526264"/>
              <a:gd name="connsiteX1093" fmla="*/ 662923 w 12137799"/>
              <a:gd name="connsiteY1093" fmla="*/ 8223 h 526264"/>
              <a:gd name="connsiteX1094" fmla="*/ 670910 w 12137799"/>
              <a:gd name="connsiteY1094" fmla="*/ 16446 h 526264"/>
              <a:gd name="connsiteX1095" fmla="*/ 686884 w 12137799"/>
              <a:gd name="connsiteY1095" fmla="*/ 106898 h 526264"/>
              <a:gd name="connsiteX1096" fmla="*/ 710845 w 12137799"/>
              <a:gd name="connsiteY1096" fmla="*/ 312469 h 526264"/>
              <a:gd name="connsiteX1097" fmla="*/ 718832 w 12137799"/>
              <a:gd name="connsiteY1097" fmla="*/ 312469 h 526264"/>
              <a:gd name="connsiteX1098" fmla="*/ 718832 w 12137799"/>
              <a:gd name="connsiteY1098" fmla="*/ 304247 h 526264"/>
              <a:gd name="connsiteX1099" fmla="*/ 774741 w 12137799"/>
              <a:gd name="connsiteY1099" fmla="*/ 304247 h 526264"/>
              <a:gd name="connsiteX1100" fmla="*/ 774741 w 12137799"/>
              <a:gd name="connsiteY1100" fmla="*/ 172681 h 526264"/>
              <a:gd name="connsiteX1101" fmla="*/ 830651 w 12137799"/>
              <a:gd name="connsiteY1101" fmla="*/ 172681 h 526264"/>
              <a:gd name="connsiteX1102" fmla="*/ 830651 w 12137799"/>
              <a:gd name="connsiteY1102" fmla="*/ 156235 h 526264"/>
              <a:gd name="connsiteX1103" fmla="*/ 830651 w 12137799"/>
              <a:gd name="connsiteY1103" fmla="*/ 139789 h 526264"/>
              <a:gd name="connsiteX1104" fmla="*/ 838638 w 12137799"/>
              <a:gd name="connsiteY1104" fmla="*/ 139789 h 526264"/>
              <a:gd name="connsiteX1105" fmla="*/ 846625 w 12137799"/>
              <a:gd name="connsiteY1105" fmla="*/ 148012 h 526264"/>
              <a:gd name="connsiteX1106" fmla="*/ 838638 w 12137799"/>
              <a:gd name="connsiteY1106" fmla="*/ 148012 h 526264"/>
              <a:gd name="connsiteX1107" fmla="*/ 838638 w 12137799"/>
              <a:gd name="connsiteY1107" fmla="*/ 156235 h 526264"/>
              <a:gd name="connsiteX1108" fmla="*/ 846625 w 12137799"/>
              <a:gd name="connsiteY1108" fmla="*/ 156235 h 526264"/>
              <a:gd name="connsiteX1109" fmla="*/ 846625 w 12137799"/>
              <a:gd name="connsiteY1109" fmla="*/ 164458 h 526264"/>
              <a:gd name="connsiteX1110" fmla="*/ 854612 w 12137799"/>
              <a:gd name="connsiteY1110" fmla="*/ 164458 h 526264"/>
              <a:gd name="connsiteX1111" fmla="*/ 854612 w 12137799"/>
              <a:gd name="connsiteY1111" fmla="*/ 156235 h 526264"/>
              <a:gd name="connsiteX1112" fmla="*/ 862599 w 12137799"/>
              <a:gd name="connsiteY1112" fmla="*/ 156235 h 526264"/>
              <a:gd name="connsiteX1113" fmla="*/ 862599 w 12137799"/>
              <a:gd name="connsiteY1113" fmla="*/ 164458 h 526264"/>
              <a:gd name="connsiteX1114" fmla="*/ 862599 w 12137799"/>
              <a:gd name="connsiteY1114" fmla="*/ 172681 h 526264"/>
              <a:gd name="connsiteX1115" fmla="*/ 878573 w 12137799"/>
              <a:gd name="connsiteY1115" fmla="*/ 172681 h 526264"/>
              <a:gd name="connsiteX1116" fmla="*/ 878573 w 12137799"/>
              <a:gd name="connsiteY1116" fmla="*/ 271355 h 526264"/>
              <a:gd name="connsiteX1117" fmla="*/ 894547 w 12137799"/>
              <a:gd name="connsiteY1117" fmla="*/ 263132 h 526264"/>
              <a:gd name="connsiteX1118" fmla="*/ 950456 w 12137799"/>
              <a:gd name="connsiteY1118" fmla="*/ 263132 h 526264"/>
              <a:gd name="connsiteX1119" fmla="*/ 958443 w 12137799"/>
              <a:gd name="connsiteY1119" fmla="*/ 263132 h 526264"/>
              <a:gd name="connsiteX1120" fmla="*/ 958443 w 12137799"/>
              <a:gd name="connsiteY1120" fmla="*/ 254909 h 526264"/>
              <a:gd name="connsiteX1121" fmla="*/ 998378 w 12137799"/>
              <a:gd name="connsiteY1121" fmla="*/ 254909 h 526264"/>
              <a:gd name="connsiteX1122" fmla="*/ 998378 w 12137799"/>
              <a:gd name="connsiteY1122" fmla="*/ 263132 h 526264"/>
              <a:gd name="connsiteX1123" fmla="*/ 1022339 w 12137799"/>
              <a:gd name="connsiteY1123" fmla="*/ 263132 h 526264"/>
              <a:gd name="connsiteX1124" fmla="*/ 1022339 w 12137799"/>
              <a:gd name="connsiteY1124" fmla="*/ 271355 h 526264"/>
              <a:gd name="connsiteX1125" fmla="*/ 1014352 w 12137799"/>
              <a:gd name="connsiteY1125" fmla="*/ 271355 h 526264"/>
              <a:gd name="connsiteX1126" fmla="*/ 1014352 w 12137799"/>
              <a:gd name="connsiteY1126" fmla="*/ 279578 h 526264"/>
              <a:gd name="connsiteX1127" fmla="*/ 1022339 w 12137799"/>
              <a:gd name="connsiteY1127" fmla="*/ 279578 h 526264"/>
              <a:gd name="connsiteX1128" fmla="*/ 1022339 w 12137799"/>
              <a:gd name="connsiteY1128" fmla="*/ 296024 h 526264"/>
              <a:gd name="connsiteX1129" fmla="*/ 1038313 w 12137799"/>
              <a:gd name="connsiteY1129" fmla="*/ 296024 h 526264"/>
              <a:gd name="connsiteX1130" fmla="*/ 1038313 w 12137799"/>
              <a:gd name="connsiteY1130" fmla="*/ 197349 h 526264"/>
              <a:gd name="connsiteX1131" fmla="*/ 1046300 w 12137799"/>
              <a:gd name="connsiteY1131" fmla="*/ 197349 h 526264"/>
              <a:gd name="connsiteX1132" fmla="*/ 1046300 w 12137799"/>
              <a:gd name="connsiteY1132" fmla="*/ 172681 h 526264"/>
              <a:gd name="connsiteX1133" fmla="*/ 1054287 w 12137799"/>
              <a:gd name="connsiteY1133" fmla="*/ 172681 h 526264"/>
              <a:gd name="connsiteX1134" fmla="*/ 1054287 w 12137799"/>
              <a:gd name="connsiteY1134" fmla="*/ 24669 h 526264"/>
              <a:gd name="connsiteX1135" fmla="*/ 1086235 w 12137799"/>
              <a:gd name="connsiteY1135" fmla="*/ 24669 h 526264"/>
              <a:gd name="connsiteX1136" fmla="*/ 1086235 w 12137799"/>
              <a:gd name="connsiteY1136" fmla="*/ 0 h 52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137799" h="526264">
                <a:moveTo>
                  <a:pt x="4998838" y="156235"/>
                </a:moveTo>
                <a:cubicBezTo>
                  <a:pt x="5006825" y="156235"/>
                  <a:pt x="5006825" y="156235"/>
                  <a:pt x="5006825" y="156235"/>
                </a:cubicBezTo>
                <a:cubicBezTo>
                  <a:pt x="5006825" y="164458"/>
                  <a:pt x="5006825" y="164458"/>
                  <a:pt x="5006825" y="164458"/>
                </a:cubicBezTo>
                <a:cubicBezTo>
                  <a:pt x="4998838" y="164458"/>
                  <a:pt x="4998838" y="164458"/>
                  <a:pt x="4998838" y="164458"/>
                </a:cubicBezTo>
                <a:cubicBezTo>
                  <a:pt x="4998838" y="156235"/>
                  <a:pt x="4998838" y="156235"/>
                  <a:pt x="4998838" y="156235"/>
                </a:cubicBezTo>
                <a:close/>
                <a:moveTo>
                  <a:pt x="7498148" y="90452"/>
                </a:moveTo>
                <a:cubicBezTo>
                  <a:pt x="7498148" y="90452"/>
                  <a:pt x="7498148" y="90452"/>
                  <a:pt x="7498148" y="95591"/>
                </a:cubicBezTo>
                <a:lnTo>
                  <a:pt x="7498148" y="106898"/>
                </a:lnTo>
                <a:cubicBezTo>
                  <a:pt x="7498148" y="106898"/>
                  <a:pt x="7498148" y="106898"/>
                  <a:pt x="7482167" y="115120"/>
                </a:cubicBezTo>
                <a:cubicBezTo>
                  <a:pt x="7482167" y="115120"/>
                  <a:pt x="7474177" y="106898"/>
                  <a:pt x="7482167" y="106898"/>
                </a:cubicBezTo>
                <a:cubicBezTo>
                  <a:pt x="7482167" y="106898"/>
                  <a:pt x="7498148" y="90452"/>
                  <a:pt x="7498148" y="90452"/>
                </a:cubicBezTo>
                <a:close/>
                <a:moveTo>
                  <a:pt x="4599487" y="90452"/>
                </a:moveTo>
                <a:cubicBezTo>
                  <a:pt x="4599487" y="90452"/>
                  <a:pt x="4615461" y="106898"/>
                  <a:pt x="4615461" y="106898"/>
                </a:cubicBezTo>
                <a:cubicBezTo>
                  <a:pt x="4615461" y="106898"/>
                  <a:pt x="4615461" y="115120"/>
                  <a:pt x="4615461" y="115120"/>
                </a:cubicBezTo>
                <a:cubicBezTo>
                  <a:pt x="4599487" y="106898"/>
                  <a:pt x="4599487" y="106898"/>
                  <a:pt x="4599487" y="106898"/>
                </a:cubicBezTo>
                <a:lnTo>
                  <a:pt x="4599487" y="95591"/>
                </a:lnTo>
                <a:cubicBezTo>
                  <a:pt x="4599487" y="90452"/>
                  <a:pt x="4599487" y="90452"/>
                  <a:pt x="4599487" y="90452"/>
                </a:cubicBezTo>
                <a:close/>
                <a:moveTo>
                  <a:pt x="1086235" y="0"/>
                </a:moveTo>
                <a:cubicBezTo>
                  <a:pt x="1158119" y="0"/>
                  <a:pt x="1158119" y="0"/>
                  <a:pt x="1158119" y="0"/>
                </a:cubicBezTo>
                <a:cubicBezTo>
                  <a:pt x="1158119" y="24669"/>
                  <a:pt x="1158119" y="24669"/>
                  <a:pt x="1158119" y="24669"/>
                </a:cubicBezTo>
                <a:cubicBezTo>
                  <a:pt x="1182080" y="24669"/>
                  <a:pt x="1182080" y="24669"/>
                  <a:pt x="1182080" y="24669"/>
                </a:cubicBezTo>
                <a:cubicBezTo>
                  <a:pt x="1182080" y="213795"/>
                  <a:pt x="1182080" y="213795"/>
                  <a:pt x="1182080" y="213795"/>
                </a:cubicBezTo>
                <a:cubicBezTo>
                  <a:pt x="1190067" y="213795"/>
                  <a:pt x="1190067" y="213795"/>
                  <a:pt x="1190067" y="213795"/>
                </a:cubicBezTo>
                <a:cubicBezTo>
                  <a:pt x="1190067" y="205572"/>
                  <a:pt x="1190067" y="205572"/>
                  <a:pt x="1190067" y="205572"/>
                </a:cubicBezTo>
                <a:cubicBezTo>
                  <a:pt x="1198054" y="205572"/>
                  <a:pt x="1198054" y="205572"/>
                  <a:pt x="1198054" y="205572"/>
                </a:cubicBezTo>
                <a:cubicBezTo>
                  <a:pt x="1198054" y="189126"/>
                  <a:pt x="1198054" y="189126"/>
                  <a:pt x="1198054" y="189126"/>
                </a:cubicBezTo>
                <a:cubicBezTo>
                  <a:pt x="1261950" y="189126"/>
                  <a:pt x="1261950" y="189126"/>
                  <a:pt x="1261950" y="189126"/>
                </a:cubicBezTo>
                <a:cubicBezTo>
                  <a:pt x="1261950" y="205572"/>
                  <a:pt x="1261950" y="205572"/>
                  <a:pt x="1261950" y="205572"/>
                </a:cubicBezTo>
                <a:cubicBezTo>
                  <a:pt x="1269937" y="205572"/>
                  <a:pt x="1269937" y="205572"/>
                  <a:pt x="1269937" y="205572"/>
                </a:cubicBezTo>
                <a:lnTo>
                  <a:pt x="1269937" y="213795"/>
                </a:lnTo>
                <a:cubicBezTo>
                  <a:pt x="1293898" y="213795"/>
                  <a:pt x="1293898" y="213795"/>
                  <a:pt x="1293898" y="213795"/>
                </a:cubicBezTo>
                <a:cubicBezTo>
                  <a:pt x="1293898" y="139789"/>
                  <a:pt x="1293898" y="139789"/>
                  <a:pt x="1293898" y="139789"/>
                </a:cubicBezTo>
                <a:cubicBezTo>
                  <a:pt x="1309872" y="139789"/>
                  <a:pt x="1309872" y="139789"/>
                  <a:pt x="1309872" y="139789"/>
                </a:cubicBezTo>
                <a:cubicBezTo>
                  <a:pt x="1309872" y="139789"/>
                  <a:pt x="1309872" y="131566"/>
                  <a:pt x="1317859" y="131566"/>
                </a:cubicBezTo>
                <a:cubicBezTo>
                  <a:pt x="1325846" y="131566"/>
                  <a:pt x="1325846" y="131566"/>
                  <a:pt x="1325846" y="131566"/>
                </a:cubicBezTo>
                <a:cubicBezTo>
                  <a:pt x="1325846" y="90452"/>
                  <a:pt x="1325846" y="90452"/>
                  <a:pt x="1325846" y="90452"/>
                </a:cubicBezTo>
                <a:cubicBezTo>
                  <a:pt x="1333833" y="98675"/>
                  <a:pt x="1333833" y="98675"/>
                  <a:pt x="1333833" y="98675"/>
                </a:cubicBezTo>
                <a:cubicBezTo>
                  <a:pt x="1333833" y="115120"/>
                  <a:pt x="1333833" y="115120"/>
                  <a:pt x="1333833" y="115120"/>
                </a:cubicBezTo>
                <a:cubicBezTo>
                  <a:pt x="1341820" y="115120"/>
                  <a:pt x="1341820" y="115120"/>
                  <a:pt x="1341820" y="115120"/>
                </a:cubicBezTo>
                <a:cubicBezTo>
                  <a:pt x="1341820" y="139789"/>
                  <a:pt x="1341820" y="139789"/>
                  <a:pt x="1341820" y="139789"/>
                </a:cubicBezTo>
                <a:cubicBezTo>
                  <a:pt x="1357794" y="139789"/>
                  <a:pt x="1357794" y="139789"/>
                  <a:pt x="1357794" y="139789"/>
                </a:cubicBezTo>
                <a:cubicBezTo>
                  <a:pt x="1373768" y="139789"/>
                  <a:pt x="1373768" y="139789"/>
                  <a:pt x="1373768" y="139789"/>
                </a:cubicBezTo>
                <a:cubicBezTo>
                  <a:pt x="1373768" y="148012"/>
                  <a:pt x="1373768" y="148012"/>
                  <a:pt x="1373768" y="148012"/>
                </a:cubicBezTo>
                <a:cubicBezTo>
                  <a:pt x="1405716" y="148012"/>
                  <a:pt x="1405716" y="148012"/>
                  <a:pt x="1405716" y="148012"/>
                </a:cubicBezTo>
                <a:cubicBezTo>
                  <a:pt x="1405716" y="156235"/>
                  <a:pt x="1405716" y="156235"/>
                  <a:pt x="1405716" y="156235"/>
                </a:cubicBezTo>
                <a:cubicBezTo>
                  <a:pt x="1437665" y="156235"/>
                  <a:pt x="1437665" y="156235"/>
                  <a:pt x="1437665" y="156235"/>
                </a:cubicBezTo>
                <a:cubicBezTo>
                  <a:pt x="1437665" y="172681"/>
                  <a:pt x="1437665" y="172681"/>
                  <a:pt x="1437665" y="172681"/>
                </a:cubicBezTo>
                <a:cubicBezTo>
                  <a:pt x="1445652" y="164458"/>
                  <a:pt x="1445652" y="164458"/>
                  <a:pt x="1445652" y="164458"/>
                </a:cubicBezTo>
                <a:cubicBezTo>
                  <a:pt x="1445652" y="164458"/>
                  <a:pt x="1437665" y="148012"/>
                  <a:pt x="1445652" y="148012"/>
                </a:cubicBezTo>
                <a:cubicBezTo>
                  <a:pt x="1453639" y="148012"/>
                  <a:pt x="1453639" y="148012"/>
                  <a:pt x="1453639" y="148012"/>
                </a:cubicBezTo>
                <a:cubicBezTo>
                  <a:pt x="1461626" y="156235"/>
                  <a:pt x="1461626" y="156235"/>
                  <a:pt x="1461626" y="156235"/>
                </a:cubicBezTo>
                <a:cubicBezTo>
                  <a:pt x="1541496" y="156235"/>
                  <a:pt x="1541496" y="156235"/>
                  <a:pt x="1541496" y="156235"/>
                </a:cubicBezTo>
                <a:cubicBezTo>
                  <a:pt x="1541496" y="164458"/>
                  <a:pt x="1541496" y="164458"/>
                  <a:pt x="1541496" y="164458"/>
                </a:cubicBezTo>
                <a:cubicBezTo>
                  <a:pt x="1573444" y="164458"/>
                  <a:pt x="1573444" y="164458"/>
                  <a:pt x="1573444" y="164458"/>
                </a:cubicBezTo>
                <a:cubicBezTo>
                  <a:pt x="1597405" y="164458"/>
                  <a:pt x="1597405" y="164458"/>
                  <a:pt x="1597405" y="164458"/>
                </a:cubicBezTo>
                <a:cubicBezTo>
                  <a:pt x="1597405" y="180903"/>
                  <a:pt x="1597405" y="180903"/>
                  <a:pt x="1597405" y="180903"/>
                </a:cubicBezTo>
                <a:cubicBezTo>
                  <a:pt x="1621366" y="180903"/>
                  <a:pt x="1621366" y="180903"/>
                  <a:pt x="1621366" y="180903"/>
                </a:cubicBezTo>
                <a:cubicBezTo>
                  <a:pt x="1621366" y="139789"/>
                  <a:pt x="1621366" y="139789"/>
                  <a:pt x="1621366" y="139789"/>
                </a:cubicBezTo>
                <a:cubicBezTo>
                  <a:pt x="1629353" y="139789"/>
                  <a:pt x="1629353" y="139789"/>
                  <a:pt x="1629353" y="139789"/>
                </a:cubicBezTo>
                <a:cubicBezTo>
                  <a:pt x="1629353" y="131566"/>
                  <a:pt x="1629353" y="131566"/>
                  <a:pt x="1629353" y="131566"/>
                </a:cubicBezTo>
                <a:cubicBezTo>
                  <a:pt x="1709224" y="131566"/>
                  <a:pt x="1709224" y="131566"/>
                  <a:pt x="1709224" y="131566"/>
                </a:cubicBezTo>
                <a:cubicBezTo>
                  <a:pt x="1725198" y="131566"/>
                  <a:pt x="1725198" y="131566"/>
                  <a:pt x="1725198" y="131566"/>
                </a:cubicBezTo>
                <a:cubicBezTo>
                  <a:pt x="1725198" y="131566"/>
                  <a:pt x="1725198" y="123343"/>
                  <a:pt x="1725198" y="123343"/>
                </a:cubicBezTo>
                <a:cubicBezTo>
                  <a:pt x="1733185" y="123343"/>
                  <a:pt x="1741172" y="131566"/>
                  <a:pt x="1741172" y="131566"/>
                </a:cubicBezTo>
                <a:cubicBezTo>
                  <a:pt x="1805068" y="131566"/>
                  <a:pt x="1805068" y="131566"/>
                  <a:pt x="1805068" y="131566"/>
                </a:cubicBezTo>
                <a:cubicBezTo>
                  <a:pt x="1805068" y="172681"/>
                  <a:pt x="1805068" y="172681"/>
                  <a:pt x="1805068" y="172681"/>
                </a:cubicBezTo>
                <a:cubicBezTo>
                  <a:pt x="1837016" y="172681"/>
                  <a:pt x="1837016" y="172681"/>
                  <a:pt x="1837016" y="172681"/>
                </a:cubicBezTo>
                <a:cubicBezTo>
                  <a:pt x="1837016" y="180903"/>
                  <a:pt x="1837016" y="180903"/>
                  <a:pt x="1837016" y="180903"/>
                </a:cubicBezTo>
                <a:cubicBezTo>
                  <a:pt x="1845003" y="180903"/>
                  <a:pt x="1845003" y="180903"/>
                  <a:pt x="1845003" y="180903"/>
                </a:cubicBezTo>
                <a:cubicBezTo>
                  <a:pt x="1845003" y="139789"/>
                  <a:pt x="1845003" y="139789"/>
                  <a:pt x="1845003" y="139789"/>
                </a:cubicBezTo>
                <a:cubicBezTo>
                  <a:pt x="1860977" y="139789"/>
                  <a:pt x="1860977" y="139789"/>
                  <a:pt x="1860977" y="139789"/>
                </a:cubicBezTo>
                <a:cubicBezTo>
                  <a:pt x="1860977" y="106898"/>
                  <a:pt x="1860977" y="106898"/>
                  <a:pt x="1860977" y="106898"/>
                </a:cubicBezTo>
                <a:cubicBezTo>
                  <a:pt x="1860977" y="106898"/>
                  <a:pt x="1868964" y="98675"/>
                  <a:pt x="1860977" y="98675"/>
                </a:cubicBezTo>
                <a:cubicBezTo>
                  <a:pt x="1860977" y="90452"/>
                  <a:pt x="1860977" y="90452"/>
                  <a:pt x="1860977" y="90452"/>
                </a:cubicBezTo>
                <a:cubicBezTo>
                  <a:pt x="1860977" y="82229"/>
                  <a:pt x="1860977" y="82229"/>
                  <a:pt x="1860977" y="82229"/>
                </a:cubicBezTo>
                <a:cubicBezTo>
                  <a:pt x="1860977" y="74006"/>
                  <a:pt x="1860977" y="74006"/>
                  <a:pt x="1860977" y="74006"/>
                </a:cubicBezTo>
                <a:cubicBezTo>
                  <a:pt x="1876951" y="74006"/>
                  <a:pt x="1876951" y="74006"/>
                  <a:pt x="1876951" y="74006"/>
                </a:cubicBezTo>
                <a:cubicBezTo>
                  <a:pt x="1876951" y="65783"/>
                  <a:pt x="1876951" y="65783"/>
                  <a:pt x="1876951" y="65783"/>
                </a:cubicBezTo>
                <a:cubicBezTo>
                  <a:pt x="1900912" y="65783"/>
                  <a:pt x="1900912" y="65783"/>
                  <a:pt x="1900912" y="65783"/>
                </a:cubicBezTo>
                <a:cubicBezTo>
                  <a:pt x="1900912" y="74006"/>
                  <a:pt x="1900912" y="74006"/>
                  <a:pt x="1900912" y="74006"/>
                </a:cubicBezTo>
                <a:cubicBezTo>
                  <a:pt x="1900912" y="82229"/>
                  <a:pt x="1900912" y="82229"/>
                  <a:pt x="1900912" y="82229"/>
                </a:cubicBezTo>
                <a:cubicBezTo>
                  <a:pt x="1948835" y="82229"/>
                  <a:pt x="1948835" y="82229"/>
                  <a:pt x="1948835" y="82229"/>
                </a:cubicBezTo>
                <a:cubicBezTo>
                  <a:pt x="1948835" y="74006"/>
                  <a:pt x="1948835" y="74006"/>
                  <a:pt x="1948835" y="74006"/>
                </a:cubicBezTo>
                <a:cubicBezTo>
                  <a:pt x="1956821" y="74006"/>
                  <a:pt x="1956821" y="74006"/>
                  <a:pt x="1956821" y="74006"/>
                </a:cubicBezTo>
                <a:cubicBezTo>
                  <a:pt x="1956821" y="65783"/>
                  <a:pt x="1956821" y="65783"/>
                  <a:pt x="1956821" y="65783"/>
                </a:cubicBezTo>
                <a:cubicBezTo>
                  <a:pt x="1972796" y="65783"/>
                  <a:pt x="1972796" y="65783"/>
                  <a:pt x="1972796" y="65783"/>
                </a:cubicBezTo>
                <a:cubicBezTo>
                  <a:pt x="1980783" y="65783"/>
                  <a:pt x="1980783" y="65783"/>
                  <a:pt x="1980783" y="65783"/>
                </a:cubicBezTo>
                <a:cubicBezTo>
                  <a:pt x="1988769" y="65783"/>
                  <a:pt x="1988769" y="65783"/>
                  <a:pt x="1988769" y="65783"/>
                </a:cubicBezTo>
                <a:cubicBezTo>
                  <a:pt x="1988769" y="82229"/>
                  <a:pt x="1988769" y="82229"/>
                  <a:pt x="1988769" y="82229"/>
                </a:cubicBezTo>
                <a:cubicBezTo>
                  <a:pt x="1988769" y="148012"/>
                  <a:pt x="1988769" y="148012"/>
                  <a:pt x="1988769" y="148012"/>
                </a:cubicBezTo>
                <a:cubicBezTo>
                  <a:pt x="1988769" y="148012"/>
                  <a:pt x="2004744" y="148012"/>
                  <a:pt x="2004744" y="156235"/>
                </a:cubicBezTo>
                <a:cubicBezTo>
                  <a:pt x="2004744" y="156235"/>
                  <a:pt x="2004744" y="164458"/>
                  <a:pt x="2004744" y="164458"/>
                </a:cubicBezTo>
                <a:lnTo>
                  <a:pt x="2004744" y="172681"/>
                </a:lnTo>
                <a:lnTo>
                  <a:pt x="2011835" y="172681"/>
                </a:lnTo>
                <a:cubicBezTo>
                  <a:pt x="2011835" y="164458"/>
                  <a:pt x="2011835" y="164458"/>
                  <a:pt x="2011835" y="164458"/>
                </a:cubicBezTo>
                <a:cubicBezTo>
                  <a:pt x="2019820" y="164458"/>
                  <a:pt x="2019820" y="164458"/>
                  <a:pt x="2019820" y="164458"/>
                </a:cubicBezTo>
                <a:cubicBezTo>
                  <a:pt x="2019820" y="156235"/>
                  <a:pt x="2019820" y="156235"/>
                  <a:pt x="2019820" y="156235"/>
                </a:cubicBezTo>
                <a:cubicBezTo>
                  <a:pt x="2091687" y="156235"/>
                  <a:pt x="2091687" y="156235"/>
                  <a:pt x="2091687" y="156235"/>
                </a:cubicBezTo>
                <a:cubicBezTo>
                  <a:pt x="2091687" y="164458"/>
                  <a:pt x="2091687" y="164458"/>
                  <a:pt x="2091687" y="164458"/>
                </a:cubicBezTo>
                <a:cubicBezTo>
                  <a:pt x="2099672" y="164458"/>
                  <a:pt x="2099672" y="164458"/>
                  <a:pt x="2099672" y="164458"/>
                </a:cubicBezTo>
                <a:cubicBezTo>
                  <a:pt x="2099672" y="189126"/>
                  <a:pt x="2099672" y="189126"/>
                  <a:pt x="2099672" y="189126"/>
                </a:cubicBezTo>
                <a:cubicBezTo>
                  <a:pt x="2131612" y="189126"/>
                  <a:pt x="2131612" y="189126"/>
                  <a:pt x="2131612" y="189126"/>
                </a:cubicBezTo>
                <a:cubicBezTo>
                  <a:pt x="2131612" y="222018"/>
                  <a:pt x="2131612" y="222018"/>
                  <a:pt x="2131612" y="222018"/>
                </a:cubicBezTo>
                <a:cubicBezTo>
                  <a:pt x="2163553" y="254909"/>
                  <a:pt x="2163553" y="254909"/>
                  <a:pt x="2163553" y="254909"/>
                </a:cubicBezTo>
                <a:cubicBezTo>
                  <a:pt x="2163553" y="205572"/>
                  <a:pt x="2163553" y="205572"/>
                  <a:pt x="2163553" y="205572"/>
                </a:cubicBezTo>
                <a:cubicBezTo>
                  <a:pt x="2179524" y="197349"/>
                  <a:pt x="2179524" y="197349"/>
                  <a:pt x="2179524" y="197349"/>
                </a:cubicBezTo>
                <a:cubicBezTo>
                  <a:pt x="2203479" y="205572"/>
                  <a:pt x="2203479" y="205572"/>
                  <a:pt x="2203479" y="205572"/>
                </a:cubicBezTo>
                <a:cubicBezTo>
                  <a:pt x="2203479" y="197349"/>
                  <a:pt x="2203479" y="197349"/>
                  <a:pt x="2203479" y="197349"/>
                </a:cubicBezTo>
                <a:cubicBezTo>
                  <a:pt x="2251390" y="197349"/>
                  <a:pt x="2251390" y="197349"/>
                  <a:pt x="2251390" y="197349"/>
                </a:cubicBezTo>
                <a:cubicBezTo>
                  <a:pt x="2251390" y="139789"/>
                  <a:pt x="2251390" y="139789"/>
                  <a:pt x="2251390" y="139789"/>
                </a:cubicBezTo>
                <a:cubicBezTo>
                  <a:pt x="2307286" y="139789"/>
                  <a:pt x="2307286" y="139789"/>
                  <a:pt x="2307286" y="139789"/>
                </a:cubicBezTo>
                <a:cubicBezTo>
                  <a:pt x="2307286" y="148012"/>
                  <a:pt x="2307286" y="148012"/>
                  <a:pt x="2307286" y="148012"/>
                </a:cubicBezTo>
                <a:cubicBezTo>
                  <a:pt x="2307286" y="148012"/>
                  <a:pt x="2315272" y="139789"/>
                  <a:pt x="2315272" y="131566"/>
                </a:cubicBezTo>
                <a:lnTo>
                  <a:pt x="2315272" y="139789"/>
                </a:lnTo>
                <a:cubicBezTo>
                  <a:pt x="2323257" y="139789"/>
                  <a:pt x="2323257" y="148012"/>
                  <a:pt x="2323257" y="148012"/>
                </a:cubicBezTo>
                <a:cubicBezTo>
                  <a:pt x="2339227" y="148012"/>
                  <a:pt x="2339227" y="148012"/>
                  <a:pt x="2339227" y="148012"/>
                </a:cubicBezTo>
                <a:cubicBezTo>
                  <a:pt x="2339227" y="230241"/>
                  <a:pt x="2339227" y="230241"/>
                  <a:pt x="2339227" y="230241"/>
                </a:cubicBezTo>
                <a:cubicBezTo>
                  <a:pt x="2347212" y="230241"/>
                  <a:pt x="2347212" y="230241"/>
                  <a:pt x="2347212" y="230241"/>
                </a:cubicBezTo>
                <a:cubicBezTo>
                  <a:pt x="2347212" y="230241"/>
                  <a:pt x="2347212" y="222018"/>
                  <a:pt x="2355198" y="222018"/>
                </a:cubicBezTo>
                <a:cubicBezTo>
                  <a:pt x="2363183" y="222018"/>
                  <a:pt x="2371168" y="222018"/>
                  <a:pt x="2371168" y="222018"/>
                </a:cubicBezTo>
                <a:cubicBezTo>
                  <a:pt x="2371168" y="222018"/>
                  <a:pt x="2379153" y="222018"/>
                  <a:pt x="2387138" y="222018"/>
                </a:cubicBezTo>
                <a:cubicBezTo>
                  <a:pt x="2395123" y="222018"/>
                  <a:pt x="2395123" y="230241"/>
                  <a:pt x="2395123" y="230241"/>
                </a:cubicBezTo>
                <a:cubicBezTo>
                  <a:pt x="2403108" y="230241"/>
                  <a:pt x="2403108" y="230241"/>
                  <a:pt x="2403108" y="230241"/>
                </a:cubicBezTo>
                <a:cubicBezTo>
                  <a:pt x="2403108" y="238464"/>
                  <a:pt x="2403108" y="238464"/>
                  <a:pt x="2403108" y="238464"/>
                </a:cubicBezTo>
                <a:cubicBezTo>
                  <a:pt x="2411094" y="238464"/>
                  <a:pt x="2411094" y="238464"/>
                  <a:pt x="2411094" y="238464"/>
                </a:cubicBezTo>
                <a:cubicBezTo>
                  <a:pt x="2411094" y="205572"/>
                  <a:pt x="2411094" y="205572"/>
                  <a:pt x="2411094" y="205572"/>
                </a:cubicBezTo>
                <a:cubicBezTo>
                  <a:pt x="2411094" y="205572"/>
                  <a:pt x="2419079" y="197349"/>
                  <a:pt x="2419079" y="197349"/>
                </a:cubicBezTo>
                <a:cubicBezTo>
                  <a:pt x="2419079" y="189126"/>
                  <a:pt x="2427064" y="197349"/>
                  <a:pt x="2427064" y="197349"/>
                </a:cubicBezTo>
                <a:cubicBezTo>
                  <a:pt x="2427064" y="156235"/>
                  <a:pt x="2427064" y="156235"/>
                  <a:pt x="2427064" y="156235"/>
                </a:cubicBezTo>
                <a:cubicBezTo>
                  <a:pt x="2427064" y="148012"/>
                  <a:pt x="2427064" y="148012"/>
                  <a:pt x="2427064" y="148012"/>
                </a:cubicBezTo>
                <a:cubicBezTo>
                  <a:pt x="2435049" y="148012"/>
                  <a:pt x="2435049" y="148012"/>
                  <a:pt x="2435049" y="148012"/>
                </a:cubicBezTo>
                <a:cubicBezTo>
                  <a:pt x="2451020" y="139789"/>
                  <a:pt x="2451020" y="139789"/>
                  <a:pt x="2451020" y="139789"/>
                </a:cubicBezTo>
                <a:cubicBezTo>
                  <a:pt x="2451020" y="131566"/>
                  <a:pt x="2451020" y="131566"/>
                  <a:pt x="2451020" y="131566"/>
                </a:cubicBezTo>
                <a:cubicBezTo>
                  <a:pt x="2451020" y="90452"/>
                  <a:pt x="2451020" y="90452"/>
                  <a:pt x="2451020" y="90452"/>
                </a:cubicBezTo>
                <a:cubicBezTo>
                  <a:pt x="2451020" y="90452"/>
                  <a:pt x="2466990" y="106898"/>
                  <a:pt x="2466990" y="106898"/>
                </a:cubicBezTo>
                <a:cubicBezTo>
                  <a:pt x="2466990" y="106898"/>
                  <a:pt x="2466990" y="115120"/>
                  <a:pt x="2466990" y="115120"/>
                </a:cubicBezTo>
                <a:cubicBezTo>
                  <a:pt x="2459004" y="106898"/>
                  <a:pt x="2459004" y="106898"/>
                  <a:pt x="2459004" y="106898"/>
                </a:cubicBezTo>
                <a:cubicBezTo>
                  <a:pt x="2459004" y="131566"/>
                  <a:pt x="2459004" y="131566"/>
                  <a:pt x="2459004" y="131566"/>
                </a:cubicBezTo>
                <a:cubicBezTo>
                  <a:pt x="2466990" y="139789"/>
                  <a:pt x="2466990" y="139789"/>
                  <a:pt x="2466990" y="139789"/>
                </a:cubicBezTo>
                <a:cubicBezTo>
                  <a:pt x="2466990" y="139789"/>
                  <a:pt x="2474975" y="148012"/>
                  <a:pt x="2474975" y="148012"/>
                </a:cubicBezTo>
                <a:cubicBezTo>
                  <a:pt x="2482960" y="148012"/>
                  <a:pt x="2482960" y="156235"/>
                  <a:pt x="2482960" y="156235"/>
                </a:cubicBezTo>
                <a:cubicBezTo>
                  <a:pt x="2482960" y="164458"/>
                  <a:pt x="2482960" y="189126"/>
                  <a:pt x="2482960" y="189126"/>
                </a:cubicBezTo>
                <a:cubicBezTo>
                  <a:pt x="2490945" y="189126"/>
                  <a:pt x="2490945" y="189126"/>
                  <a:pt x="2490945" y="189126"/>
                </a:cubicBezTo>
                <a:cubicBezTo>
                  <a:pt x="2506916" y="189126"/>
                  <a:pt x="2506916" y="189126"/>
                  <a:pt x="2506916" y="189126"/>
                </a:cubicBezTo>
                <a:cubicBezTo>
                  <a:pt x="2514901" y="189126"/>
                  <a:pt x="2514901" y="189126"/>
                  <a:pt x="2514901" y="189126"/>
                </a:cubicBezTo>
                <a:cubicBezTo>
                  <a:pt x="2514901" y="189126"/>
                  <a:pt x="2522886" y="189126"/>
                  <a:pt x="2522886" y="213795"/>
                </a:cubicBezTo>
                <a:cubicBezTo>
                  <a:pt x="2522886" y="230241"/>
                  <a:pt x="2522886" y="271355"/>
                  <a:pt x="2522886" y="271355"/>
                </a:cubicBezTo>
                <a:cubicBezTo>
                  <a:pt x="2570797" y="271355"/>
                  <a:pt x="2570797" y="271355"/>
                  <a:pt x="2570797" y="271355"/>
                </a:cubicBezTo>
                <a:cubicBezTo>
                  <a:pt x="2570797" y="263132"/>
                  <a:pt x="2570797" y="263132"/>
                  <a:pt x="2570797" y="263132"/>
                </a:cubicBezTo>
                <a:cubicBezTo>
                  <a:pt x="2586768" y="263132"/>
                  <a:pt x="2586768" y="263132"/>
                  <a:pt x="2586768" y="263132"/>
                </a:cubicBezTo>
                <a:cubicBezTo>
                  <a:pt x="2586768" y="271355"/>
                  <a:pt x="2586768" y="271355"/>
                  <a:pt x="2586768" y="271355"/>
                </a:cubicBezTo>
                <a:cubicBezTo>
                  <a:pt x="2594753" y="271355"/>
                  <a:pt x="2594753" y="271355"/>
                  <a:pt x="2594753" y="271355"/>
                </a:cubicBezTo>
                <a:cubicBezTo>
                  <a:pt x="2594753" y="263132"/>
                  <a:pt x="2594753" y="263132"/>
                  <a:pt x="2594753" y="263132"/>
                </a:cubicBezTo>
                <a:cubicBezTo>
                  <a:pt x="2602738" y="263132"/>
                  <a:pt x="2602738" y="263132"/>
                  <a:pt x="2602738" y="263132"/>
                </a:cubicBezTo>
                <a:cubicBezTo>
                  <a:pt x="2602738" y="222018"/>
                  <a:pt x="2602738" y="222018"/>
                  <a:pt x="2602738" y="222018"/>
                </a:cubicBezTo>
                <a:cubicBezTo>
                  <a:pt x="2626693" y="222018"/>
                  <a:pt x="2626693" y="222018"/>
                  <a:pt x="2626693" y="222018"/>
                </a:cubicBezTo>
                <a:cubicBezTo>
                  <a:pt x="2626693" y="222018"/>
                  <a:pt x="2626693" y="222018"/>
                  <a:pt x="2634679" y="222018"/>
                </a:cubicBezTo>
                <a:cubicBezTo>
                  <a:pt x="2642663" y="106898"/>
                  <a:pt x="2642663" y="106898"/>
                  <a:pt x="2642663" y="106898"/>
                </a:cubicBezTo>
                <a:cubicBezTo>
                  <a:pt x="2650649" y="106898"/>
                  <a:pt x="2650649" y="106898"/>
                  <a:pt x="2650649" y="106898"/>
                </a:cubicBezTo>
                <a:cubicBezTo>
                  <a:pt x="2658634" y="8223"/>
                  <a:pt x="2658634" y="8223"/>
                  <a:pt x="2658634" y="8223"/>
                </a:cubicBezTo>
                <a:cubicBezTo>
                  <a:pt x="2658634" y="8223"/>
                  <a:pt x="2666619" y="8223"/>
                  <a:pt x="2666619" y="16446"/>
                </a:cubicBezTo>
                <a:cubicBezTo>
                  <a:pt x="2666619" y="24669"/>
                  <a:pt x="2682590" y="106898"/>
                  <a:pt x="2682590" y="106898"/>
                </a:cubicBezTo>
                <a:cubicBezTo>
                  <a:pt x="2706545" y="312469"/>
                  <a:pt x="2706545" y="312469"/>
                  <a:pt x="2706545" y="312469"/>
                </a:cubicBezTo>
                <a:cubicBezTo>
                  <a:pt x="2706545" y="304247"/>
                  <a:pt x="2706545" y="304247"/>
                  <a:pt x="2706545" y="304247"/>
                </a:cubicBezTo>
                <a:cubicBezTo>
                  <a:pt x="2770427" y="304247"/>
                  <a:pt x="2770427" y="304247"/>
                  <a:pt x="2770427" y="304247"/>
                </a:cubicBezTo>
                <a:cubicBezTo>
                  <a:pt x="2770427" y="172681"/>
                  <a:pt x="2770427" y="172681"/>
                  <a:pt x="2770427" y="172681"/>
                </a:cubicBezTo>
                <a:cubicBezTo>
                  <a:pt x="2826322" y="172681"/>
                  <a:pt x="2826322" y="172681"/>
                  <a:pt x="2826322" y="172681"/>
                </a:cubicBezTo>
                <a:cubicBezTo>
                  <a:pt x="2826322" y="156235"/>
                  <a:pt x="2826322" y="156235"/>
                  <a:pt x="2826322" y="156235"/>
                </a:cubicBezTo>
                <a:cubicBezTo>
                  <a:pt x="2826322" y="139789"/>
                  <a:pt x="2826322" y="139789"/>
                  <a:pt x="2826322" y="139789"/>
                </a:cubicBezTo>
                <a:cubicBezTo>
                  <a:pt x="2826322" y="139789"/>
                  <a:pt x="2834308" y="139789"/>
                  <a:pt x="2834308" y="139789"/>
                </a:cubicBezTo>
                <a:cubicBezTo>
                  <a:pt x="2842293" y="139789"/>
                  <a:pt x="2842293" y="148012"/>
                  <a:pt x="2842293" y="148012"/>
                </a:cubicBezTo>
                <a:cubicBezTo>
                  <a:pt x="2834308" y="148012"/>
                  <a:pt x="2834308" y="148012"/>
                  <a:pt x="2834308" y="148012"/>
                </a:cubicBezTo>
                <a:lnTo>
                  <a:pt x="2834308" y="156235"/>
                </a:lnTo>
                <a:cubicBezTo>
                  <a:pt x="2842293" y="156235"/>
                  <a:pt x="2842293" y="156235"/>
                  <a:pt x="2842293" y="156235"/>
                </a:cubicBezTo>
                <a:cubicBezTo>
                  <a:pt x="2842293" y="164458"/>
                  <a:pt x="2842293" y="164458"/>
                  <a:pt x="2842293" y="164458"/>
                </a:cubicBezTo>
                <a:cubicBezTo>
                  <a:pt x="2850278" y="164458"/>
                  <a:pt x="2850278" y="164458"/>
                  <a:pt x="2850278" y="164458"/>
                </a:cubicBezTo>
                <a:cubicBezTo>
                  <a:pt x="2850278" y="156235"/>
                  <a:pt x="2850278" y="156235"/>
                  <a:pt x="2850278" y="156235"/>
                </a:cubicBezTo>
                <a:cubicBezTo>
                  <a:pt x="2858264" y="156235"/>
                  <a:pt x="2858264" y="156235"/>
                  <a:pt x="2858264" y="156235"/>
                </a:cubicBezTo>
                <a:cubicBezTo>
                  <a:pt x="2858264" y="164458"/>
                  <a:pt x="2858264" y="164458"/>
                  <a:pt x="2858264" y="164458"/>
                </a:cubicBezTo>
                <a:cubicBezTo>
                  <a:pt x="2858264" y="172681"/>
                  <a:pt x="2858264" y="172681"/>
                  <a:pt x="2858264" y="172681"/>
                </a:cubicBezTo>
                <a:cubicBezTo>
                  <a:pt x="2874234" y="172681"/>
                  <a:pt x="2874234" y="172681"/>
                  <a:pt x="2874234" y="172681"/>
                </a:cubicBezTo>
                <a:cubicBezTo>
                  <a:pt x="2874234" y="271355"/>
                  <a:pt x="2874234" y="271355"/>
                  <a:pt x="2874234" y="271355"/>
                </a:cubicBezTo>
                <a:cubicBezTo>
                  <a:pt x="2874234" y="271355"/>
                  <a:pt x="2874234" y="271355"/>
                  <a:pt x="2890204" y="263132"/>
                </a:cubicBezTo>
                <a:cubicBezTo>
                  <a:pt x="2906174" y="263132"/>
                  <a:pt x="2938115" y="263132"/>
                  <a:pt x="2938115" y="263132"/>
                </a:cubicBezTo>
                <a:cubicBezTo>
                  <a:pt x="2946101" y="263132"/>
                  <a:pt x="2946101" y="263132"/>
                  <a:pt x="2946101" y="263132"/>
                </a:cubicBezTo>
                <a:cubicBezTo>
                  <a:pt x="2946101" y="254909"/>
                  <a:pt x="2946101" y="254909"/>
                  <a:pt x="2946101" y="254909"/>
                </a:cubicBezTo>
                <a:cubicBezTo>
                  <a:pt x="2994011" y="254909"/>
                  <a:pt x="2994011" y="254909"/>
                  <a:pt x="2994011" y="254909"/>
                </a:cubicBezTo>
                <a:cubicBezTo>
                  <a:pt x="2994011" y="263132"/>
                  <a:pt x="2994011" y="263132"/>
                  <a:pt x="2994011" y="263132"/>
                </a:cubicBezTo>
                <a:cubicBezTo>
                  <a:pt x="3017967" y="263132"/>
                  <a:pt x="3017967" y="263132"/>
                  <a:pt x="3017967" y="263132"/>
                </a:cubicBezTo>
                <a:cubicBezTo>
                  <a:pt x="3017967" y="271355"/>
                  <a:pt x="3017967" y="271355"/>
                  <a:pt x="3017967" y="271355"/>
                </a:cubicBezTo>
                <a:cubicBezTo>
                  <a:pt x="3009982" y="271355"/>
                  <a:pt x="3009982" y="271355"/>
                  <a:pt x="3009982" y="271355"/>
                </a:cubicBezTo>
                <a:cubicBezTo>
                  <a:pt x="3009982" y="279578"/>
                  <a:pt x="3009982" y="279578"/>
                  <a:pt x="3009982" y="279578"/>
                </a:cubicBezTo>
                <a:cubicBezTo>
                  <a:pt x="3017967" y="279578"/>
                  <a:pt x="3017967" y="279578"/>
                  <a:pt x="3017967" y="279578"/>
                </a:cubicBezTo>
                <a:cubicBezTo>
                  <a:pt x="3017967" y="296024"/>
                  <a:pt x="3017967" y="296024"/>
                  <a:pt x="3017967" y="296024"/>
                </a:cubicBezTo>
                <a:cubicBezTo>
                  <a:pt x="3017967" y="296024"/>
                  <a:pt x="3033938" y="296024"/>
                  <a:pt x="3033938" y="296024"/>
                </a:cubicBezTo>
                <a:cubicBezTo>
                  <a:pt x="3033938" y="287801"/>
                  <a:pt x="3033938" y="197349"/>
                  <a:pt x="3033938" y="197349"/>
                </a:cubicBezTo>
                <a:cubicBezTo>
                  <a:pt x="3041922" y="197349"/>
                  <a:pt x="3041922" y="197349"/>
                  <a:pt x="3041922" y="197349"/>
                </a:cubicBezTo>
                <a:cubicBezTo>
                  <a:pt x="3041922" y="172681"/>
                  <a:pt x="3041922" y="172681"/>
                  <a:pt x="3041922" y="172681"/>
                </a:cubicBezTo>
                <a:cubicBezTo>
                  <a:pt x="3049907" y="172681"/>
                  <a:pt x="3049907" y="172681"/>
                  <a:pt x="3049907" y="172681"/>
                </a:cubicBezTo>
                <a:cubicBezTo>
                  <a:pt x="3049907" y="24669"/>
                  <a:pt x="3049907" y="24669"/>
                  <a:pt x="3049907" y="24669"/>
                </a:cubicBezTo>
                <a:cubicBezTo>
                  <a:pt x="3081848" y="24669"/>
                  <a:pt x="3081848" y="24669"/>
                  <a:pt x="3081848" y="24669"/>
                </a:cubicBezTo>
                <a:cubicBezTo>
                  <a:pt x="3081848" y="0"/>
                  <a:pt x="3081848" y="0"/>
                  <a:pt x="3081848" y="0"/>
                </a:cubicBezTo>
                <a:cubicBezTo>
                  <a:pt x="3153715" y="0"/>
                  <a:pt x="3153715" y="0"/>
                  <a:pt x="3153715" y="0"/>
                </a:cubicBezTo>
                <a:cubicBezTo>
                  <a:pt x="3153715" y="24669"/>
                  <a:pt x="3153715" y="24669"/>
                  <a:pt x="3153715" y="24669"/>
                </a:cubicBezTo>
                <a:cubicBezTo>
                  <a:pt x="3177671" y="24669"/>
                  <a:pt x="3177671" y="24669"/>
                  <a:pt x="3177671" y="24669"/>
                </a:cubicBezTo>
                <a:cubicBezTo>
                  <a:pt x="3177671" y="213795"/>
                  <a:pt x="3177671" y="213795"/>
                  <a:pt x="3177671" y="213795"/>
                </a:cubicBezTo>
                <a:cubicBezTo>
                  <a:pt x="3185656" y="213795"/>
                  <a:pt x="3185656" y="213795"/>
                  <a:pt x="3185656" y="213795"/>
                </a:cubicBezTo>
                <a:cubicBezTo>
                  <a:pt x="3185656" y="205572"/>
                  <a:pt x="3185656" y="205572"/>
                  <a:pt x="3185656" y="205572"/>
                </a:cubicBezTo>
                <a:cubicBezTo>
                  <a:pt x="3193641" y="205572"/>
                  <a:pt x="3193641" y="205572"/>
                  <a:pt x="3193641" y="205572"/>
                </a:cubicBezTo>
                <a:cubicBezTo>
                  <a:pt x="3193641" y="189126"/>
                  <a:pt x="3193641" y="189126"/>
                  <a:pt x="3193641" y="189126"/>
                </a:cubicBezTo>
                <a:cubicBezTo>
                  <a:pt x="3257522" y="189126"/>
                  <a:pt x="3257522" y="189126"/>
                  <a:pt x="3257522" y="189126"/>
                </a:cubicBezTo>
                <a:cubicBezTo>
                  <a:pt x="3257522" y="205572"/>
                  <a:pt x="3257522" y="205572"/>
                  <a:pt x="3257522" y="205572"/>
                </a:cubicBezTo>
                <a:cubicBezTo>
                  <a:pt x="3265508" y="205572"/>
                  <a:pt x="3265508" y="205572"/>
                  <a:pt x="3265508" y="205572"/>
                </a:cubicBezTo>
                <a:lnTo>
                  <a:pt x="3265508" y="213795"/>
                </a:lnTo>
                <a:cubicBezTo>
                  <a:pt x="3289463" y="213795"/>
                  <a:pt x="3289463" y="213795"/>
                  <a:pt x="3289463" y="213795"/>
                </a:cubicBezTo>
                <a:cubicBezTo>
                  <a:pt x="3289463" y="139789"/>
                  <a:pt x="3289463" y="139789"/>
                  <a:pt x="3289463" y="139789"/>
                </a:cubicBezTo>
                <a:cubicBezTo>
                  <a:pt x="3305433" y="139789"/>
                  <a:pt x="3305433" y="139789"/>
                  <a:pt x="3305433" y="139789"/>
                </a:cubicBezTo>
                <a:cubicBezTo>
                  <a:pt x="3305433" y="139789"/>
                  <a:pt x="3305433" y="131566"/>
                  <a:pt x="3313419" y="131566"/>
                </a:cubicBezTo>
                <a:cubicBezTo>
                  <a:pt x="3321403" y="131566"/>
                  <a:pt x="3321403" y="131566"/>
                  <a:pt x="3321403" y="131566"/>
                </a:cubicBezTo>
                <a:cubicBezTo>
                  <a:pt x="3321403" y="90452"/>
                  <a:pt x="3321403" y="90452"/>
                  <a:pt x="3321403" y="90452"/>
                </a:cubicBezTo>
                <a:cubicBezTo>
                  <a:pt x="3329389" y="98675"/>
                  <a:pt x="3329389" y="98675"/>
                  <a:pt x="3329389" y="98675"/>
                </a:cubicBezTo>
                <a:cubicBezTo>
                  <a:pt x="3329389" y="115120"/>
                  <a:pt x="3329389" y="115120"/>
                  <a:pt x="3329389" y="115120"/>
                </a:cubicBezTo>
                <a:cubicBezTo>
                  <a:pt x="3337374" y="115120"/>
                  <a:pt x="3337374" y="115120"/>
                  <a:pt x="3337374" y="115120"/>
                </a:cubicBezTo>
                <a:cubicBezTo>
                  <a:pt x="3337374" y="139789"/>
                  <a:pt x="3337374" y="139789"/>
                  <a:pt x="3337374" y="139789"/>
                </a:cubicBezTo>
                <a:cubicBezTo>
                  <a:pt x="3353344" y="139789"/>
                  <a:pt x="3353344" y="139789"/>
                  <a:pt x="3353344" y="139789"/>
                </a:cubicBezTo>
                <a:cubicBezTo>
                  <a:pt x="3369315" y="139789"/>
                  <a:pt x="3369315" y="139789"/>
                  <a:pt x="3369315" y="139789"/>
                </a:cubicBezTo>
                <a:cubicBezTo>
                  <a:pt x="3369315" y="148012"/>
                  <a:pt x="3369315" y="148012"/>
                  <a:pt x="3369315" y="148012"/>
                </a:cubicBezTo>
                <a:cubicBezTo>
                  <a:pt x="3401255" y="148012"/>
                  <a:pt x="3401255" y="148012"/>
                  <a:pt x="3401255" y="148012"/>
                </a:cubicBezTo>
                <a:cubicBezTo>
                  <a:pt x="3401255" y="156235"/>
                  <a:pt x="3401255" y="156235"/>
                  <a:pt x="3401255" y="156235"/>
                </a:cubicBezTo>
                <a:cubicBezTo>
                  <a:pt x="3433196" y="156235"/>
                  <a:pt x="3433196" y="156235"/>
                  <a:pt x="3433196" y="156235"/>
                </a:cubicBezTo>
                <a:cubicBezTo>
                  <a:pt x="3433196" y="172681"/>
                  <a:pt x="3433196" y="172681"/>
                  <a:pt x="3433196" y="172681"/>
                </a:cubicBezTo>
                <a:cubicBezTo>
                  <a:pt x="3441181" y="164458"/>
                  <a:pt x="3441181" y="164458"/>
                  <a:pt x="3441181" y="164458"/>
                </a:cubicBezTo>
                <a:cubicBezTo>
                  <a:pt x="3441181" y="164458"/>
                  <a:pt x="3433196" y="148012"/>
                  <a:pt x="3441181" y="148012"/>
                </a:cubicBezTo>
                <a:cubicBezTo>
                  <a:pt x="3449167" y="148012"/>
                  <a:pt x="3449167" y="148012"/>
                  <a:pt x="3449167" y="148012"/>
                </a:cubicBezTo>
                <a:cubicBezTo>
                  <a:pt x="3457152" y="156235"/>
                  <a:pt x="3457152" y="156235"/>
                  <a:pt x="3457152" y="156235"/>
                </a:cubicBezTo>
                <a:cubicBezTo>
                  <a:pt x="3537003" y="156235"/>
                  <a:pt x="3537003" y="156235"/>
                  <a:pt x="3537003" y="156235"/>
                </a:cubicBezTo>
                <a:cubicBezTo>
                  <a:pt x="3537003" y="164458"/>
                  <a:pt x="3537003" y="164458"/>
                  <a:pt x="3537003" y="164458"/>
                </a:cubicBezTo>
                <a:cubicBezTo>
                  <a:pt x="3568944" y="164458"/>
                  <a:pt x="3568944" y="164458"/>
                  <a:pt x="3568944" y="164458"/>
                </a:cubicBezTo>
                <a:cubicBezTo>
                  <a:pt x="3592900" y="164458"/>
                  <a:pt x="3592900" y="164458"/>
                  <a:pt x="3592900" y="164458"/>
                </a:cubicBezTo>
                <a:cubicBezTo>
                  <a:pt x="3592900" y="180903"/>
                  <a:pt x="3592900" y="180903"/>
                  <a:pt x="3592900" y="180903"/>
                </a:cubicBezTo>
                <a:cubicBezTo>
                  <a:pt x="3616855" y="180903"/>
                  <a:pt x="3616855" y="180903"/>
                  <a:pt x="3616855" y="180903"/>
                </a:cubicBezTo>
                <a:cubicBezTo>
                  <a:pt x="3616855" y="139789"/>
                  <a:pt x="3616855" y="139789"/>
                  <a:pt x="3616855" y="139789"/>
                </a:cubicBezTo>
                <a:cubicBezTo>
                  <a:pt x="3624840" y="139789"/>
                  <a:pt x="3624840" y="139789"/>
                  <a:pt x="3624840" y="139789"/>
                </a:cubicBezTo>
                <a:cubicBezTo>
                  <a:pt x="3624840" y="131566"/>
                  <a:pt x="3624840" y="131566"/>
                  <a:pt x="3624840" y="131566"/>
                </a:cubicBezTo>
                <a:cubicBezTo>
                  <a:pt x="3704692" y="131566"/>
                  <a:pt x="3704692" y="131566"/>
                  <a:pt x="3704692" y="131566"/>
                </a:cubicBezTo>
                <a:cubicBezTo>
                  <a:pt x="3720662" y="131566"/>
                  <a:pt x="3720662" y="131566"/>
                  <a:pt x="3720662" y="131566"/>
                </a:cubicBezTo>
                <a:cubicBezTo>
                  <a:pt x="3720662" y="131566"/>
                  <a:pt x="3720662" y="123343"/>
                  <a:pt x="3720662" y="123343"/>
                </a:cubicBezTo>
                <a:cubicBezTo>
                  <a:pt x="3728647" y="123343"/>
                  <a:pt x="3736633" y="131566"/>
                  <a:pt x="3736633" y="131566"/>
                </a:cubicBezTo>
                <a:cubicBezTo>
                  <a:pt x="3792529" y="131566"/>
                  <a:pt x="3792529" y="131566"/>
                  <a:pt x="3792529" y="131566"/>
                </a:cubicBezTo>
                <a:cubicBezTo>
                  <a:pt x="3792529" y="172681"/>
                  <a:pt x="3792529" y="172681"/>
                  <a:pt x="3792529" y="172681"/>
                </a:cubicBezTo>
                <a:cubicBezTo>
                  <a:pt x="3832455" y="172681"/>
                  <a:pt x="3832455" y="172681"/>
                  <a:pt x="3832455" y="172681"/>
                </a:cubicBezTo>
                <a:cubicBezTo>
                  <a:pt x="3832455" y="180903"/>
                  <a:pt x="3832455" y="180903"/>
                  <a:pt x="3832455" y="180903"/>
                </a:cubicBezTo>
                <a:cubicBezTo>
                  <a:pt x="3840440" y="180903"/>
                  <a:pt x="3840440" y="180903"/>
                  <a:pt x="3840440" y="180903"/>
                </a:cubicBezTo>
                <a:cubicBezTo>
                  <a:pt x="3840440" y="139789"/>
                  <a:pt x="3840440" y="139789"/>
                  <a:pt x="3840440" y="139789"/>
                </a:cubicBezTo>
                <a:cubicBezTo>
                  <a:pt x="3856411" y="139789"/>
                  <a:pt x="3856411" y="139789"/>
                  <a:pt x="3856411" y="139789"/>
                </a:cubicBezTo>
                <a:cubicBezTo>
                  <a:pt x="3856411" y="106898"/>
                  <a:pt x="3856411" y="106898"/>
                  <a:pt x="3856411" y="106898"/>
                </a:cubicBezTo>
                <a:cubicBezTo>
                  <a:pt x="3856411" y="106898"/>
                  <a:pt x="3864396" y="98675"/>
                  <a:pt x="3856411" y="98675"/>
                </a:cubicBezTo>
                <a:cubicBezTo>
                  <a:pt x="3856411" y="90452"/>
                  <a:pt x="3848425" y="90452"/>
                  <a:pt x="3848425" y="90452"/>
                </a:cubicBezTo>
                <a:cubicBezTo>
                  <a:pt x="3848425" y="82229"/>
                  <a:pt x="3848425" y="82229"/>
                  <a:pt x="3848425" y="82229"/>
                </a:cubicBezTo>
                <a:cubicBezTo>
                  <a:pt x="3856411" y="82229"/>
                  <a:pt x="3856411" y="82229"/>
                  <a:pt x="3856411" y="82229"/>
                </a:cubicBezTo>
                <a:cubicBezTo>
                  <a:pt x="3856411" y="74006"/>
                  <a:pt x="3856411" y="74006"/>
                  <a:pt x="3856411" y="74006"/>
                </a:cubicBezTo>
                <a:cubicBezTo>
                  <a:pt x="3872381" y="74006"/>
                  <a:pt x="3872381" y="74006"/>
                  <a:pt x="3872381" y="74006"/>
                </a:cubicBezTo>
                <a:cubicBezTo>
                  <a:pt x="3872381" y="65783"/>
                  <a:pt x="3872381" y="65783"/>
                  <a:pt x="3872381" y="65783"/>
                </a:cubicBezTo>
                <a:cubicBezTo>
                  <a:pt x="3896336" y="65783"/>
                  <a:pt x="3896336" y="65783"/>
                  <a:pt x="3896336" y="65783"/>
                </a:cubicBezTo>
                <a:cubicBezTo>
                  <a:pt x="3896336" y="74006"/>
                  <a:pt x="3896336" y="74006"/>
                  <a:pt x="3896336" y="74006"/>
                </a:cubicBezTo>
                <a:cubicBezTo>
                  <a:pt x="3896336" y="82229"/>
                  <a:pt x="3896336" y="82229"/>
                  <a:pt x="3896336" y="82229"/>
                </a:cubicBezTo>
                <a:cubicBezTo>
                  <a:pt x="3944247" y="82229"/>
                  <a:pt x="3944247" y="82229"/>
                  <a:pt x="3944247" y="82229"/>
                </a:cubicBezTo>
                <a:cubicBezTo>
                  <a:pt x="3944247" y="74006"/>
                  <a:pt x="3944247" y="74006"/>
                  <a:pt x="3944247" y="74006"/>
                </a:cubicBezTo>
                <a:cubicBezTo>
                  <a:pt x="3952233" y="74006"/>
                  <a:pt x="3952233" y="74006"/>
                  <a:pt x="3952233" y="74006"/>
                </a:cubicBezTo>
                <a:cubicBezTo>
                  <a:pt x="3952233" y="65783"/>
                  <a:pt x="3952233" y="65783"/>
                  <a:pt x="3952233" y="65783"/>
                </a:cubicBezTo>
                <a:cubicBezTo>
                  <a:pt x="3968203" y="65783"/>
                  <a:pt x="3968203" y="65783"/>
                  <a:pt x="3968203" y="65783"/>
                </a:cubicBezTo>
                <a:cubicBezTo>
                  <a:pt x="3976188" y="65783"/>
                  <a:pt x="3976188" y="65783"/>
                  <a:pt x="3976188" y="65783"/>
                </a:cubicBezTo>
                <a:cubicBezTo>
                  <a:pt x="3984173" y="65783"/>
                  <a:pt x="3984173" y="65783"/>
                  <a:pt x="3984173" y="65783"/>
                </a:cubicBezTo>
                <a:cubicBezTo>
                  <a:pt x="3984173" y="82229"/>
                  <a:pt x="3984173" y="82229"/>
                  <a:pt x="3984173" y="82229"/>
                </a:cubicBezTo>
                <a:cubicBezTo>
                  <a:pt x="3984173" y="148012"/>
                  <a:pt x="3984173" y="148012"/>
                  <a:pt x="3984173" y="148012"/>
                </a:cubicBezTo>
                <a:cubicBezTo>
                  <a:pt x="3984173" y="148012"/>
                  <a:pt x="3992159" y="148012"/>
                  <a:pt x="3992159" y="156235"/>
                </a:cubicBezTo>
                <a:cubicBezTo>
                  <a:pt x="3992159" y="156235"/>
                  <a:pt x="4000144" y="164458"/>
                  <a:pt x="4000144" y="164458"/>
                </a:cubicBezTo>
                <a:cubicBezTo>
                  <a:pt x="4000144" y="246686"/>
                  <a:pt x="4000144" y="246686"/>
                  <a:pt x="4000144" y="246686"/>
                </a:cubicBezTo>
                <a:cubicBezTo>
                  <a:pt x="4016114" y="246686"/>
                  <a:pt x="4016114" y="246686"/>
                  <a:pt x="4016114" y="246686"/>
                </a:cubicBezTo>
                <a:cubicBezTo>
                  <a:pt x="4016114" y="254909"/>
                  <a:pt x="4016114" y="254909"/>
                  <a:pt x="4016114" y="254909"/>
                </a:cubicBezTo>
                <a:cubicBezTo>
                  <a:pt x="4024099" y="254909"/>
                  <a:pt x="4024099" y="254909"/>
                  <a:pt x="4024099" y="254909"/>
                </a:cubicBezTo>
                <a:cubicBezTo>
                  <a:pt x="4024099" y="263132"/>
                  <a:pt x="4024099" y="263132"/>
                  <a:pt x="4024099" y="263132"/>
                </a:cubicBezTo>
                <a:cubicBezTo>
                  <a:pt x="4040070" y="263132"/>
                  <a:pt x="4040070" y="263132"/>
                  <a:pt x="4040070" y="263132"/>
                </a:cubicBezTo>
                <a:cubicBezTo>
                  <a:pt x="4048054" y="263132"/>
                  <a:pt x="4048054" y="263132"/>
                  <a:pt x="4048054" y="263132"/>
                </a:cubicBezTo>
                <a:cubicBezTo>
                  <a:pt x="4048054" y="164458"/>
                  <a:pt x="4048054" y="164458"/>
                  <a:pt x="4048054" y="164458"/>
                </a:cubicBezTo>
                <a:cubicBezTo>
                  <a:pt x="4135891" y="164458"/>
                  <a:pt x="4135891" y="164458"/>
                  <a:pt x="4135891" y="164458"/>
                </a:cubicBezTo>
                <a:lnTo>
                  <a:pt x="4135891" y="172681"/>
                </a:lnTo>
                <a:lnTo>
                  <a:pt x="4152214" y="172681"/>
                </a:lnTo>
                <a:cubicBezTo>
                  <a:pt x="4152214" y="164458"/>
                  <a:pt x="4152214" y="164458"/>
                  <a:pt x="4152214" y="164458"/>
                </a:cubicBezTo>
                <a:cubicBezTo>
                  <a:pt x="4160201" y="164458"/>
                  <a:pt x="4160201" y="164458"/>
                  <a:pt x="4160201" y="164458"/>
                </a:cubicBezTo>
                <a:cubicBezTo>
                  <a:pt x="4168188" y="156235"/>
                  <a:pt x="4168188" y="156235"/>
                  <a:pt x="4168188" y="156235"/>
                </a:cubicBezTo>
                <a:cubicBezTo>
                  <a:pt x="4240071" y="156235"/>
                  <a:pt x="4240071" y="156235"/>
                  <a:pt x="4240071" y="156235"/>
                </a:cubicBezTo>
                <a:cubicBezTo>
                  <a:pt x="4240071" y="164458"/>
                  <a:pt x="4240071" y="164458"/>
                  <a:pt x="4240071" y="164458"/>
                </a:cubicBezTo>
                <a:cubicBezTo>
                  <a:pt x="4248058" y="164458"/>
                  <a:pt x="4248058" y="164458"/>
                  <a:pt x="4248058" y="164458"/>
                </a:cubicBezTo>
                <a:cubicBezTo>
                  <a:pt x="4248058" y="189126"/>
                  <a:pt x="4248058" y="189126"/>
                  <a:pt x="4248058" y="189126"/>
                </a:cubicBezTo>
                <a:cubicBezTo>
                  <a:pt x="4280006" y="189126"/>
                  <a:pt x="4280006" y="189126"/>
                  <a:pt x="4280006" y="189126"/>
                </a:cubicBezTo>
                <a:cubicBezTo>
                  <a:pt x="4280006" y="222018"/>
                  <a:pt x="4280006" y="222018"/>
                  <a:pt x="4280006" y="222018"/>
                </a:cubicBezTo>
                <a:cubicBezTo>
                  <a:pt x="4311954" y="254909"/>
                  <a:pt x="4311954" y="254909"/>
                  <a:pt x="4311954" y="254909"/>
                </a:cubicBezTo>
                <a:cubicBezTo>
                  <a:pt x="4311954" y="205572"/>
                  <a:pt x="4311954" y="205572"/>
                  <a:pt x="4311954" y="205572"/>
                </a:cubicBezTo>
                <a:cubicBezTo>
                  <a:pt x="4327928" y="197349"/>
                  <a:pt x="4327928" y="197349"/>
                  <a:pt x="4327928" y="197349"/>
                </a:cubicBezTo>
                <a:cubicBezTo>
                  <a:pt x="4343902" y="205572"/>
                  <a:pt x="4343902" y="205572"/>
                  <a:pt x="4343902" y="205572"/>
                </a:cubicBezTo>
                <a:cubicBezTo>
                  <a:pt x="4343902" y="197349"/>
                  <a:pt x="4343902" y="197349"/>
                  <a:pt x="4343902" y="197349"/>
                </a:cubicBezTo>
                <a:cubicBezTo>
                  <a:pt x="4399811" y="197349"/>
                  <a:pt x="4399811" y="197349"/>
                  <a:pt x="4399811" y="197349"/>
                </a:cubicBezTo>
                <a:cubicBezTo>
                  <a:pt x="4399811" y="139789"/>
                  <a:pt x="4399811" y="139789"/>
                  <a:pt x="4399811" y="139789"/>
                </a:cubicBezTo>
                <a:cubicBezTo>
                  <a:pt x="4447733" y="139789"/>
                  <a:pt x="4447733" y="139789"/>
                  <a:pt x="4447733" y="139789"/>
                </a:cubicBezTo>
                <a:cubicBezTo>
                  <a:pt x="4447733" y="148012"/>
                  <a:pt x="4447733" y="148012"/>
                  <a:pt x="4447733" y="148012"/>
                </a:cubicBezTo>
                <a:cubicBezTo>
                  <a:pt x="4447733" y="148012"/>
                  <a:pt x="4455720" y="139789"/>
                  <a:pt x="4455720" y="131566"/>
                </a:cubicBezTo>
                <a:cubicBezTo>
                  <a:pt x="4455720" y="115120"/>
                  <a:pt x="4455720" y="98675"/>
                  <a:pt x="4455720" y="98675"/>
                </a:cubicBezTo>
                <a:cubicBezTo>
                  <a:pt x="4455720" y="98675"/>
                  <a:pt x="4463707" y="131566"/>
                  <a:pt x="4463707" y="139789"/>
                </a:cubicBezTo>
                <a:cubicBezTo>
                  <a:pt x="4471694" y="139789"/>
                  <a:pt x="4471694" y="148012"/>
                  <a:pt x="4471694" y="148012"/>
                </a:cubicBezTo>
                <a:cubicBezTo>
                  <a:pt x="4487669" y="148012"/>
                  <a:pt x="4487669" y="148012"/>
                  <a:pt x="4487669" y="148012"/>
                </a:cubicBezTo>
                <a:cubicBezTo>
                  <a:pt x="4487669" y="230241"/>
                  <a:pt x="4487669" y="230241"/>
                  <a:pt x="4487669" y="230241"/>
                </a:cubicBezTo>
                <a:cubicBezTo>
                  <a:pt x="4495656" y="230241"/>
                  <a:pt x="4495656" y="230241"/>
                  <a:pt x="4495656" y="230241"/>
                </a:cubicBezTo>
                <a:cubicBezTo>
                  <a:pt x="4495656" y="230241"/>
                  <a:pt x="4495656" y="222018"/>
                  <a:pt x="4503643" y="222018"/>
                </a:cubicBezTo>
                <a:cubicBezTo>
                  <a:pt x="4511630" y="222018"/>
                  <a:pt x="4519617" y="222018"/>
                  <a:pt x="4519617" y="222018"/>
                </a:cubicBezTo>
                <a:cubicBezTo>
                  <a:pt x="4519617" y="222018"/>
                  <a:pt x="4527604" y="222018"/>
                  <a:pt x="4535591" y="222018"/>
                </a:cubicBezTo>
                <a:cubicBezTo>
                  <a:pt x="4543578" y="222018"/>
                  <a:pt x="4543578" y="230241"/>
                  <a:pt x="4543578" y="230241"/>
                </a:cubicBezTo>
                <a:cubicBezTo>
                  <a:pt x="4551565" y="230241"/>
                  <a:pt x="4551565" y="230241"/>
                  <a:pt x="4551565" y="230241"/>
                </a:cubicBezTo>
                <a:cubicBezTo>
                  <a:pt x="4551565" y="238464"/>
                  <a:pt x="4551565" y="238464"/>
                  <a:pt x="4551565" y="238464"/>
                </a:cubicBezTo>
                <a:cubicBezTo>
                  <a:pt x="4559552" y="238464"/>
                  <a:pt x="4559552" y="238464"/>
                  <a:pt x="4559552" y="238464"/>
                </a:cubicBezTo>
                <a:cubicBezTo>
                  <a:pt x="4559552" y="205572"/>
                  <a:pt x="4559552" y="205572"/>
                  <a:pt x="4559552" y="205572"/>
                </a:cubicBezTo>
                <a:cubicBezTo>
                  <a:pt x="4559552" y="205572"/>
                  <a:pt x="4559552" y="197349"/>
                  <a:pt x="4567539" y="197349"/>
                </a:cubicBezTo>
                <a:cubicBezTo>
                  <a:pt x="4567539" y="197349"/>
                  <a:pt x="4567539" y="195293"/>
                  <a:pt x="4567539" y="194266"/>
                </a:cubicBezTo>
                <a:lnTo>
                  <a:pt x="4567539" y="173580"/>
                </a:lnTo>
                <a:cubicBezTo>
                  <a:pt x="4567539" y="156235"/>
                  <a:pt x="4567539" y="156235"/>
                  <a:pt x="4567539" y="156235"/>
                </a:cubicBezTo>
                <a:cubicBezTo>
                  <a:pt x="4575526" y="156235"/>
                  <a:pt x="4575526" y="156235"/>
                  <a:pt x="4575526" y="156235"/>
                </a:cubicBezTo>
                <a:cubicBezTo>
                  <a:pt x="4575526" y="148012"/>
                  <a:pt x="4575526" y="148012"/>
                  <a:pt x="4575526" y="148012"/>
                </a:cubicBezTo>
                <a:cubicBezTo>
                  <a:pt x="4583513" y="148012"/>
                  <a:pt x="4583513" y="148012"/>
                  <a:pt x="4583513" y="148012"/>
                </a:cubicBezTo>
                <a:cubicBezTo>
                  <a:pt x="4599487" y="139789"/>
                  <a:pt x="4599487" y="139789"/>
                  <a:pt x="4599487" y="139789"/>
                </a:cubicBezTo>
                <a:cubicBezTo>
                  <a:pt x="4599487" y="131566"/>
                  <a:pt x="4599487" y="131566"/>
                  <a:pt x="4599487" y="131566"/>
                </a:cubicBezTo>
                <a:cubicBezTo>
                  <a:pt x="4607474" y="131566"/>
                  <a:pt x="4607474" y="131566"/>
                  <a:pt x="4607474" y="131566"/>
                </a:cubicBezTo>
                <a:cubicBezTo>
                  <a:pt x="4607474" y="139789"/>
                  <a:pt x="4607474" y="139789"/>
                  <a:pt x="4607474" y="139789"/>
                </a:cubicBezTo>
                <a:cubicBezTo>
                  <a:pt x="4607474" y="139789"/>
                  <a:pt x="4623448" y="148012"/>
                  <a:pt x="4623448" y="148012"/>
                </a:cubicBezTo>
                <a:cubicBezTo>
                  <a:pt x="4631435" y="148012"/>
                  <a:pt x="4631435" y="156235"/>
                  <a:pt x="4631435" y="156235"/>
                </a:cubicBezTo>
                <a:cubicBezTo>
                  <a:pt x="4631435" y="164458"/>
                  <a:pt x="4631435" y="189126"/>
                  <a:pt x="4631435" y="189126"/>
                </a:cubicBezTo>
                <a:cubicBezTo>
                  <a:pt x="4639422" y="189126"/>
                  <a:pt x="4639422" y="189126"/>
                  <a:pt x="4639422" y="189126"/>
                </a:cubicBezTo>
                <a:cubicBezTo>
                  <a:pt x="4647409" y="189126"/>
                  <a:pt x="4647409" y="189126"/>
                  <a:pt x="4647409" y="189126"/>
                </a:cubicBezTo>
                <a:cubicBezTo>
                  <a:pt x="4663384" y="189126"/>
                  <a:pt x="4663384" y="189126"/>
                  <a:pt x="4663384" y="189126"/>
                </a:cubicBezTo>
                <a:cubicBezTo>
                  <a:pt x="4663384" y="189126"/>
                  <a:pt x="4663384" y="189126"/>
                  <a:pt x="4663384" y="213795"/>
                </a:cubicBezTo>
                <a:cubicBezTo>
                  <a:pt x="4663384" y="230241"/>
                  <a:pt x="4663384" y="271355"/>
                  <a:pt x="4663384" y="271355"/>
                </a:cubicBezTo>
                <a:cubicBezTo>
                  <a:pt x="4719292" y="271355"/>
                  <a:pt x="4719292" y="271355"/>
                  <a:pt x="4719292" y="271355"/>
                </a:cubicBezTo>
                <a:cubicBezTo>
                  <a:pt x="4719292" y="263132"/>
                  <a:pt x="4719292" y="263132"/>
                  <a:pt x="4719292" y="263132"/>
                </a:cubicBezTo>
                <a:cubicBezTo>
                  <a:pt x="4735267" y="263132"/>
                  <a:pt x="4735267" y="263132"/>
                  <a:pt x="4735267" y="263132"/>
                </a:cubicBezTo>
                <a:cubicBezTo>
                  <a:pt x="4735267" y="271355"/>
                  <a:pt x="4735267" y="271355"/>
                  <a:pt x="4735267" y="271355"/>
                </a:cubicBezTo>
                <a:cubicBezTo>
                  <a:pt x="4743253" y="271355"/>
                  <a:pt x="4743253" y="271355"/>
                  <a:pt x="4743253" y="271355"/>
                </a:cubicBezTo>
                <a:cubicBezTo>
                  <a:pt x="4743253" y="263132"/>
                  <a:pt x="4743253" y="263132"/>
                  <a:pt x="4743253" y="263132"/>
                </a:cubicBezTo>
                <a:cubicBezTo>
                  <a:pt x="4751240" y="263132"/>
                  <a:pt x="4751240" y="263132"/>
                  <a:pt x="4751240" y="263132"/>
                </a:cubicBezTo>
                <a:cubicBezTo>
                  <a:pt x="4751240" y="222018"/>
                  <a:pt x="4751240" y="222018"/>
                  <a:pt x="4751240" y="222018"/>
                </a:cubicBezTo>
                <a:cubicBezTo>
                  <a:pt x="4775202" y="222018"/>
                  <a:pt x="4775202" y="222018"/>
                  <a:pt x="4775202" y="222018"/>
                </a:cubicBezTo>
                <a:cubicBezTo>
                  <a:pt x="4783189" y="222018"/>
                  <a:pt x="4783189" y="222018"/>
                  <a:pt x="4783189" y="222018"/>
                </a:cubicBezTo>
                <a:cubicBezTo>
                  <a:pt x="4791176" y="106898"/>
                  <a:pt x="4791176" y="106898"/>
                  <a:pt x="4791176" y="106898"/>
                </a:cubicBezTo>
                <a:cubicBezTo>
                  <a:pt x="4799163" y="106898"/>
                  <a:pt x="4799163" y="106898"/>
                  <a:pt x="4799163" y="106898"/>
                </a:cubicBezTo>
                <a:cubicBezTo>
                  <a:pt x="4807150" y="8223"/>
                  <a:pt x="4807150" y="8223"/>
                  <a:pt x="4807150" y="8223"/>
                </a:cubicBezTo>
                <a:cubicBezTo>
                  <a:pt x="4807150" y="8223"/>
                  <a:pt x="4815137" y="8223"/>
                  <a:pt x="4815137" y="16446"/>
                </a:cubicBezTo>
                <a:cubicBezTo>
                  <a:pt x="4815137" y="24669"/>
                  <a:pt x="4823124" y="106898"/>
                  <a:pt x="4823124" y="106898"/>
                </a:cubicBezTo>
                <a:cubicBezTo>
                  <a:pt x="4831111" y="106898"/>
                  <a:pt x="4831111" y="106898"/>
                  <a:pt x="4831111" y="106898"/>
                </a:cubicBezTo>
                <a:cubicBezTo>
                  <a:pt x="4855072" y="312469"/>
                  <a:pt x="4855072" y="312469"/>
                  <a:pt x="4855072" y="312469"/>
                </a:cubicBezTo>
                <a:cubicBezTo>
                  <a:pt x="4855072" y="304247"/>
                  <a:pt x="4855072" y="304247"/>
                  <a:pt x="4855072" y="304247"/>
                </a:cubicBezTo>
                <a:cubicBezTo>
                  <a:pt x="4918968" y="304247"/>
                  <a:pt x="4918968" y="304247"/>
                  <a:pt x="4918968" y="304247"/>
                </a:cubicBezTo>
                <a:cubicBezTo>
                  <a:pt x="4918968" y="172681"/>
                  <a:pt x="4918968" y="172681"/>
                  <a:pt x="4918968" y="172681"/>
                </a:cubicBezTo>
                <a:cubicBezTo>
                  <a:pt x="4966890" y="172681"/>
                  <a:pt x="4966890" y="172681"/>
                  <a:pt x="4966890" y="172681"/>
                </a:cubicBezTo>
                <a:cubicBezTo>
                  <a:pt x="4966890" y="156235"/>
                  <a:pt x="4966890" y="156235"/>
                  <a:pt x="4966890" y="156235"/>
                </a:cubicBezTo>
                <a:cubicBezTo>
                  <a:pt x="4974877" y="156235"/>
                  <a:pt x="4974877" y="156235"/>
                  <a:pt x="4974877" y="156235"/>
                </a:cubicBezTo>
                <a:cubicBezTo>
                  <a:pt x="4974877" y="139789"/>
                  <a:pt x="4974877" y="139789"/>
                  <a:pt x="4974877" y="139789"/>
                </a:cubicBezTo>
                <a:cubicBezTo>
                  <a:pt x="4974877" y="139789"/>
                  <a:pt x="4982864" y="139789"/>
                  <a:pt x="4982864" y="139789"/>
                </a:cubicBezTo>
                <a:cubicBezTo>
                  <a:pt x="4982864" y="139789"/>
                  <a:pt x="4982864" y="148012"/>
                  <a:pt x="4982864" y="148012"/>
                </a:cubicBezTo>
                <a:lnTo>
                  <a:pt x="4982864" y="156235"/>
                </a:lnTo>
                <a:cubicBezTo>
                  <a:pt x="4990851" y="156235"/>
                  <a:pt x="4990851" y="156235"/>
                  <a:pt x="4990851" y="156235"/>
                </a:cubicBezTo>
                <a:cubicBezTo>
                  <a:pt x="4990851" y="164458"/>
                  <a:pt x="4990851" y="164458"/>
                  <a:pt x="4990851" y="164458"/>
                </a:cubicBezTo>
                <a:cubicBezTo>
                  <a:pt x="4998838" y="164458"/>
                  <a:pt x="4998838" y="164458"/>
                  <a:pt x="4998838" y="164458"/>
                </a:cubicBezTo>
                <a:cubicBezTo>
                  <a:pt x="4998838" y="172681"/>
                  <a:pt x="4998838" y="172681"/>
                  <a:pt x="4998838" y="172681"/>
                </a:cubicBezTo>
                <a:cubicBezTo>
                  <a:pt x="5022799" y="172681"/>
                  <a:pt x="5022799" y="172681"/>
                  <a:pt x="5022799" y="172681"/>
                </a:cubicBezTo>
                <a:cubicBezTo>
                  <a:pt x="5022799" y="271355"/>
                  <a:pt x="5022799" y="271355"/>
                  <a:pt x="5022799" y="271355"/>
                </a:cubicBezTo>
                <a:cubicBezTo>
                  <a:pt x="5022799" y="271355"/>
                  <a:pt x="5022799" y="271355"/>
                  <a:pt x="5038773" y="263132"/>
                </a:cubicBezTo>
                <a:cubicBezTo>
                  <a:pt x="5054747" y="263132"/>
                  <a:pt x="5086696" y="263132"/>
                  <a:pt x="5086696" y="263132"/>
                </a:cubicBezTo>
                <a:cubicBezTo>
                  <a:pt x="5094683" y="263132"/>
                  <a:pt x="5094683" y="263132"/>
                  <a:pt x="5094683" y="263132"/>
                </a:cubicBezTo>
                <a:cubicBezTo>
                  <a:pt x="5094683" y="254909"/>
                  <a:pt x="5094683" y="254909"/>
                  <a:pt x="5094683" y="254909"/>
                </a:cubicBezTo>
                <a:cubicBezTo>
                  <a:pt x="5142605" y="254909"/>
                  <a:pt x="5142605" y="254909"/>
                  <a:pt x="5142605" y="254909"/>
                </a:cubicBezTo>
                <a:cubicBezTo>
                  <a:pt x="5142605" y="263132"/>
                  <a:pt x="5142605" y="263132"/>
                  <a:pt x="5142605" y="263132"/>
                </a:cubicBezTo>
                <a:cubicBezTo>
                  <a:pt x="5166566" y="263132"/>
                  <a:pt x="5166566" y="263132"/>
                  <a:pt x="5166566" y="263132"/>
                </a:cubicBezTo>
                <a:cubicBezTo>
                  <a:pt x="5166566" y="271355"/>
                  <a:pt x="5166566" y="271355"/>
                  <a:pt x="5166566" y="271355"/>
                </a:cubicBezTo>
                <a:cubicBezTo>
                  <a:pt x="5158579" y="271355"/>
                  <a:pt x="5158579" y="271355"/>
                  <a:pt x="5158579" y="271355"/>
                </a:cubicBezTo>
                <a:cubicBezTo>
                  <a:pt x="5158579" y="279578"/>
                  <a:pt x="5158579" y="279578"/>
                  <a:pt x="5158579" y="279578"/>
                </a:cubicBezTo>
                <a:cubicBezTo>
                  <a:pt x="5166566" y="279578"/>
                  <a:pt x="5166566" y="279578"/>
                  <a:pt x="5166566" y="279578"/>
                </a:cubicBezTo>
                <a:cubicBezTo>
                  <a:pt x="5166566" y="296024"/>
                  <a:pt x="5166566" y="296024"/>
                  <a:pt x="5166566" y="296024"/>
                </a:cubicBezTo>
                <a:cubicBezTo>
                  <a:pt x="5166566" y="296024"/>
                  <a:pt x="5174553" y="296024"/>
                  <a:pt x="5174553" y="296024"/>
                </a:cubicBezTo>
                <a:cubicBezTo>
                  <a:pt x="5174553" y="287801"/>
                  <a:pt x="5174553" y="197349"/>
                  <a:pt x="5174553" y="197349"/>
                </a:cubicBezTo>
                <a:cubicBezTo>
                  <a:pt x="5190527" y="197349"/>
                  <a:pt x="5190527" y="197349"/>
                  <a:pt x="5190527" y="197349"/>
                </a:cubicBezTo>
                <a:cubicBezTo>
                  <a:pt x="5190527" y="172681"/>
                  <a:pt x="5190527" y="172681"/>
                  <a:pt x="5190527" y="172681"/>
                </a:cubicBezTo>
                <a:cubicBezTo>
                  <a:pt x="5198514" y="172681"/>
                  <a:pt x="5198514" y="172681"/>
                  <a:pt x="5198514" y="172681"/>
                </a:cubicBezTo>
                <a:cubicBezTo>
                  <a:pt x="5198514" y="24669"/>
                  <a:pt x="5198514" y="24669"/>
                  <a:pt x="5198514" y="24669"/>
                </a:cubicBezTo>
                <a:cubicBezTo>
                  <a:pt x="5222475" y="24669"/>
                  <a:pt x="5222475" y="24669"/>
                  <a:pt x="5222475" y="24669"/>
                </a:cubicBezTo>
                <a:cubicBezTo>
                  <a:pt x="5222475" y="0"/>
                  <a:pt x="5222475" y="0"/>
                  <a:pt x="5222475" y="0"/>
                </a:cubicBezTo>
                <a:cubicBezTo>
                  <a:pt x="5302345" y="0"/>
                  <a:pt x="5302345" y="0"/>
                  <a:pt x="5302345" y="0"/>
                </a:cubicBezTo>
                <a:cubicBezTo>
                  <a:pt x="5302345" y="24669"/>
                  <a:pt x="5302345" y="24669"/>
                  <a:pt x="5302345" y="24669"/>
                </a:cubicBezTo>
                <a:cubicBezTo>
                  <a:pt x="5326307" y="24669"/>
                  <a:pt x="5326307" y="24669"/>
                  <a:pt x="5326307" y="24669"/>
                </a:cubicBezTo>
                <a:cubicBezTo>
                  <a:pt x="5326307" y="213795"/>
                  <a:pt x="5326307" y="213795"/>
                  <a:pt x="5326307" y="213795"/>
                </a:cubicBezTo>
                <a:cubicBezTo>
                  <a:pt x="5334293" y="213795"/>
                  <a:pt x="5334293" y="213795"/>
                  <a:pt x="5334293" y="213795"/>
                </a:cubicBezTo>
                <a:cubicBezTo>
                  <a:pt x="5334293" y="205572"/>
                  <a:pt x="5334293" y="205572"/>
                  <a:pt x="5334293" y="205572"/>
                </a:cubicBezTo>
                <a:cubicBezTo>
                  <a:pt x="5342280" y="205572"/>
                  <a:pt x="5342280" y="205572"/>
                  <a:pt x="5342280" y="205572"/>
                </a:cubicBezTo>
                <a:cubicBezTo>
                  <a:pt x="5342280" y="189126"/>
                  <a:pt x="5342280" y="189126"/>
                  <a:pt x="5342280" y="189126"/>
                </a:cubicBezTo>
                <a:cubicBezTo>
                  <a:pt x="5398190" y="189126"/>
                  <a:pt x="5398190" y="189126"/>
                  <a:pt x="5398190" y="189126"/>
                </a:cubicBezTo>
                <a:cubicBezTo>
                  <a:pt x="5398190" y="205572"/>
                  <a:pt x="5398190" y="205572"/>
                  <a:pt x="5398190" y="205572"/>
                </a:cubicBezTo>
                <a:cubicBezTo>
                  <a:pt x="5414164" y="205572"/>
                  <a:pt x="5414164" y="205572"/>
                  <a:pt x="5414164" y="205572"/>
                </a:cubicBezTo>
                <a:lnTo>
                  <a:pt x="5414164" y="213795"/>
                </a:lnTo>
                <a:cubicBezTo>
                  <a:pt x="5438125" y="213795"/>
                  <a:pt x="5438125" y="213795"/>
                  <a:pt x="5438125" y="213795"/>
                </a:cubicBezTo>
                <a:cubicBezTo>
                  <a:pt x="5438125" y="139789"/>
                  <a:pt x="5438125" y="139789"/>
                  <a:pt x="5438125" y="139789"/>
                </a:cubicBezTo>
                <a:cubicBezTo>
                  <a:pt x="5454099" y="139789"/>
                  <a:pt x="5454099" y="139789"/>
                  <a:pt x="5454099" y="139789"/>
                </a:cubicBezTo>
                <a:cubicBezTo>
                  <a:pt x="5454099" y="139789"/>
                  <a:pt x="5454099" y="131566"/>
                  <a:pt x="5462086" y="131566"/>
                </a:cubicBezTo>
                <a:cubicBezTo>
                  <a:pt x="5470073" y="131566"/>
                  <a:pt x="5470073" y="131566"/>
                  <a:pt x="5470073" y="131566"/>
                </a:cubicBezTo>
                <a:cubicBezTo>
                  <a:pt x="5470073" y="90452"/>
                  <a:pt x="5470073" y="90452"/>
                  <a:pt x="5470073" y="90452"/>
                </a:cubicBezTo>
                <a:cubicBezTo>
                  <a:pt x="5478061" y="98675"/>
                  <a:pt x="5478061" y="98675"/>
                  <a:pt x="5478061" y="98675"/>
                </a:cubicBezTo>
                <a:cubicBezTo>
                  <a:pt x="5478061" y="115120"/>
                  <a:pt x="5478061" y="115120"/>
                  <a:pt x="5478061" y="115120"/>
                </a:cubicBezTo>
                <a:cubicBezTo>
                  <a:pt x="5486047" y="115120"/>
                  <a:pt x="5486047" y="115120"/>
                  <a:pt x="5486047" y="115120"/>
                </a:cubicBezTo>
                <a:cubicBezTo>
                  <a:pt x="5486047" y="139789"/>
                  <a:pt x="5486047" y="139789"/>
                  <a:pt x="5486047" y="139789"/>
                </a:cubicBezTo>
                <a:cubicBezTo>
                  <a:pt x="5494034" y="139789"/>
                  <a:pt x="5494034" y="139789"/>
                  <a:pt x="5494034" y="139789"/>
                </a:cubicBezTo>
                <a:cubicBezTo>
                  <a:pt x="5517995" y="139789"/>
                  <a:pt x="5517995" y="139789"/>
                  <a:pt x="5517995" y="139789"/>
                </a:cubicBezTo>
                <a:cubicBezTo>
                  <a:pt x="5517995" y="148012"/>
                  <a:pt x="5517995" y="148012"/>
                  <a:pt x="5517995" y="148012"/>
                </a:cubicBezTo>
                <a:cubicBezTo>
                  <a:pt x="5541956" y="148012"/>
                  <a:pt x="5541956" y="148012"/>
                  <a:pt x="5541956" y="148012"/>
                </a:cubicBezTo>
                <a:cubicBezTo>
                  <a:pt x="5541956" y="156235"/>
                  <a:pt x="5541956" y="156235"/>
                  <a:pt x="5541956" y="156235"/>
                </a:cubicBezTo>
                <a:cubicBezTo>
                  <a:pt x="5581891" y="156235"/>
                  <a:pt x="5581891" y="156235"/>
                  <a:pt x="5581891" y="156235"/>
                </a:cubicBezTo>
                <a:cubicBezTo>
                  <a:pt x="5581891" y="172681"/>
                  <a:pt x="5581891" y="172681"/>
                  <a:pt x="5581891" y="172681"/>
                </a:cubicBezTo>
                <a:cubicBezTo>
                  <a:pt x="5589878" y="164458"/>
                  <a:pt x="5589878" y="164458"/>
                  <a:pt x="5589878" y="164458"/>
                </a:cubicBezTo>
                <a:cubicBezTo>
                  <a:pt x="5589878" y="164458"/>
                  <a:pt x="5581891" y="148012"/>
                  <a:pt x="5589878" y="148012"/>
                </a:cubicBezTo>
                <a:cubicBezTo>
                  <a:pt x="5597865" y="148012"/>
                  <a:pt x="5597865" y="148012"/>
                  <a:pt x="5597865" y="148012"/>
                </a:cubicBezTo>
                <a:cubicBezTo>
                  <a:pt x="5605852" y="156235"/>
                  <a:pt x="5605852" y="156235"/>
                  <a:pt x="5605852" y="156235"/>
                </a:cubicBezTo>
                <a:cubicBezTo>
                  <a:pt x="5677736" y="156235"/>
                  <a:pt x="5677736" y="156235"/>
                  <a:pt x="5677736" y="156235"/>
                </a:cubicBezTo>
                <a:cubicBezTo>
                  <a:pt x="5677736" y="164458"/>
                  <a:pt x="5677736" y="164458"/>
                  <a:pt x="5677736" y="164458"/>
                </a:cubicBezTo>
                <a:cubicBezTo>
                  <a:pt x="5685723" y="164458"/>
                  <a:pt x="5685723" y="164458"/>
                  <a:pt x="5685723" y="164458"/>
                </a:cubicBezTo>
                <a:cubicBezTo>
                  <a:pt x="5709684" y="164458"/>
                  <a:pt x="5709684" y="164458"/>
                  <a:pt x="5709684" y="164458"/>
                </a:cubicBezTo>
                <a:cubicBezTo>
                  <a:pt x="5717671" y="164458"/>
                  <a:pt x="5717671" y="164458"/>
                  <a:pt x="5717671" y="164458"/>
                </a:cubicBezTo>
                <a:cubicBezTo>
                  <a:pt x="5741632" y="164458"/>
                  <a:pt x="5741632" y="164458"/>
                  <a:pt x="5741632" y="164458"/>
                </a:cubicBezTo>
                <a:cubicBezTo>
                  <a:pt x="5741632" y="180903"/>
                  <a:pt x="5741632" y="180903"/>
                  <a:pt x="5741632" y="180903"/>
                </a:cubicBezTo>
                <a:cubicBezTo>
                  <a:pt x="5765593" y="180903"/>
                  <a:pt x="5765593" y="180903"/>
                  <a:pt x="5765593" y="180903"/>
                </a:cubicBezTo>
                <a:cubicBezTo>
                  <a:pt x="5765593" y="139789"/>
                  <a:pt x="5765593" y="139789"/>
                  <a:pt x="5765593" y="139789"/>
                </a:cubicBezTo>
                <a:cubicBezTo>
                  <a:pt x="5773581" y="139789"/>
                  <a:pt x="5773581" y="139789"/>
                  <a:pt x="5773581" y="139789"/>
                </a:cubicBezTo>
                <a:cubicBezTo>
                  <a:pt x="5773581" y="131566"/>
                  <a:pt x="5773581" y="131566"/>
                  <a:pt x="5773581" y="131566"/>
                </a:cubicBezTo>
                <a:lnTo>
                  <a:pt x="5836128" y="131566"/>
                </a:lnTo>
                <a:lnTo>
                  <a:pt x="5836128" y="120260"/>
                </a:lnTo>
                <a:cubicBezTo>
                  <a:pt x="5836128" y="111009"/>
                  <a:pt x="5836128" y="98675"/>
                  <a:pt x="5836128" y="82229"/>
                </a:cubicBezTo>
                <a:cubicBezTo>
                  <a:pt x="5836128" y="82229"/>
                  <a:pt x="5836128" y="82229"/>
                  <a:pt x="5836128" y="65783"/>
                </a:cubicBezTo>
                <a:cubicBezTo>
                  <a:pt x="5836128" y="65783"/>
                  <a:pt x="5836128" y="65783"/>
                  <a:pt x="5852108" y="65783"/>
                </a:cubicBezTo>
                <a:cubicBezTo>
                  <a:pt x="5852108" y="65783"/>
                  <a:pt x="5852108" y="65783"/>
                  <a:pt x="5876080" y="65783"/>
                </a:cubicBezTo>
                <a:cubicBezTo>
                  <a:pt x="5876080" y="65783"/>
                  <a:pt x="5876080" y="65783"/>
                  <a:pt x="5876080" y="74006"/>
                </a:cubicBezTo>
                <a:cubicBezTo>
                  <a:pt x="5876080" y="74006"/>
                  <a:pt x="5876080" y="74006"/>
                  <a:pt x="5884070" y="74006"/>
                </a:cubicBezTo>
                <a:cubicBezTo>
                  <a:pt x="5884070" y="74006"/>
                  <a:pt x="5884070" y="74006"/>
                  <a:pt x="5884070" y="82229"/>
                </a:cubicBezTo>
                <a:cubicBezTo>
                  <a:pt x="5884070" y="82229"/>
                  <a:pt x="5884070" y="82229"/>
                  <a:pt x="5932013" y="82229"/>
                </a:cubicBezTo>
                <a:cubicBezTo>
                  <a:pt x="5932013" y="82229"/>
                  <a:pt x="5932013" y="82229"/>
                  <a:pt x="5932013" y="74006"/>
                </a:cubicBezTo>
                <a:cubicBezTo>
                  <a:pt x="5932013" y="74006"/>
                  <a:pt x="5932013" y="74006"/>
                  <a:pt x="5932013" y="65783"/>
                </a:cubicBezTo>
                <a:cubicBezTo>
                  <a:pt x="5932013" y="65783"/>
                  <a:pt x="5932013" y="65783"/>
                  <a:pt x="5955985" y="65783"/>
                </a:cubicBezTo>
                <a:cubicBezTo>
                  <a:pt x="5955985" y="65783"/>
                  <a:pt x="5955985" y="65783"/>
                  <a:pt x="5955985" y="74006"/>
                </a:cubicBezTo>
                <a:cubicBezTo>
                  <a:pt x="5955985" y="74006"/>
                  <a:pt x="5955985" y="74006"/>
                  <a:pt x="5971965" y="74006"/>
                </a:cubicBezTo>
                <a:cubicBezTo>
                  <a:pt x="5971965" y="74006"/>
                  <a:pt x="5971965" y="74006"/>
                  <a:pt x="5971965" y="82229"/>
                </a:cubicBezTo>
                <a:cubicBezTo>
                  <a:pt x="5971965" y="82229"/>
                  <a:pt x="5971965" y="82229"/>
                  <a:pt x="5979956" y="82229"/>
                </a:cubicBezTo>
                <a:cubicBezTo>
                  <a:pt x="5979956" y="82229"/>
                  <a:pt x="5979956" y="82229"/>
                  <a:pt x="5979956" y="90452"/>
                </a:cubicBezTo>
                <a:cubicBezTo>
                  <a:pt x="5979956" y="90452"/>
                  <a:pt x="5979956" y="90452"/>
                  <a:pt x="5971965" y="98675"/>
                </a:cubicBezTo>
                <a:cubicBezTo>
                  <a:pt x="5971965" y="98675"/>
                  <a:pt x="5979956" y="106898"/>
                  <a:pt x="5979956" y="106898"/>
                </a:cubicBezTo>
                <a:cubicBezTo>
                  <a:pt x="5979956" y="106898"/>
                  <a:pt x="5979956" y="106898"/>
                  <a:pt x="5979956" y="139789"/>
                </a:cubicBezTo>
                <a:lnTo>
                  <a:pt x="5981243" y="139789"/>
                </a:lnTo>
                <a:lnTo>
                  <a:pt x="5995937" y="139789"/>
                </a:lnTo>
                <a:lnTo>
                  <a:pt x="5997217" y="139789"/>
                </a:lnTo>
                <a:cubicBezTo>
                  <a:pt x="5997217" y="106898"/>
                  <a:pt x="5997217" y="106898"/>
                  <a:pt x="5997217" y="106898"/>
                </a:cubicBezTo>
                <a:cubicBezTo>
                  <a:pt x="5997217" y="106898"/>
                  <a:pt x="6005204" y="98675"/>
                  <a:pt x="6005204" y="98675"/>
                </a:cubicBezTo>
                <a:cubicBezTo>
                  <a:pt x="6005204" y="90452"/>
                  <a:pt x="5997217" y="90452"/>
                  <a:pt x="5997217" y="90452"/>
                </a:cubicBezTo>
                <a:cubicBezTo>
                  <a:pt x="5997217" y="82229"/>
                  <a:pt x="5997217" y="82229"/>
                  <a:pt x="5997217" y="82229"/>
                </a:cubicBezTo>
                <a:cubicBezTo>
                  <a:pt x="6005204" y="82229"/>
                  <a:pt x="6005204" y="82229"/>
                  <a:pt x="6005204" y="82229"/>
                </a:cubicBezTo>
                <a:cubicBezTo>
                  <a:pt x="6005204" y="74006"/>
                  <a:pt x="6005204" y="74006"/>
                  <a:pt x="6005204" y="74006"/>
                </a:cubicBezTo>
                <a:cubicBezTo>
                  <a:pt x="6021178" y="74006"/>
                  <a:pt x="6021178" y="74006"/>
                  <a:pt x="6021178" y="74006"/>
                </a:cubicBezTo>
                <a:cubicBezTo>
                  <a:pt x="6021178" y="65783"/>
                  <a:pt x="6021178" y="65783"/>
                  <a:pt x="6021178" y="65783"/>
                </a:cubicBezTo>
                <a:cubicBezTo>
                  <a:pt x="6037152" y="65783"/>
                  <a:pt x="6037152" y="65783"/>
                  <a:pt x="6037152" y="65783"/>
                </a:cubicBezTo>
                <a:cubicBezTo>
                  <a:pt x="6037152" y="74006"/>
                  <a:pt x="6037152" y="74006"/>
                  <a:pt x="6037152" y="74006"/>
                </a:cubicBezTo>
                <a:cubicBezTo>
                  <a:pt x="6045139" y="74006"/>
                  <a:pt x="6045139" y="74006"/>
                  <a:pt x="6045139" y="74006"/>
                </a:cubicBezTo>
                <a:cubicBezTo>
                  <a:pt x="6045139" y="82229"/>
                  <a:pt x="6045139" y="82229"/>
                  <a:pt x="6045139" y="82229"/>
                </a:cubicBezTo>
                <a:cubicBezTo>
                  <a:pt x="6085074" y="82229"/>
                  <a:pt x="6085074" y="82229"/>
                  <a:pt x="6085074" y="82229"/>
                </a:cubicBezTo>
                <a:cubicBezTo>
                  <a:pt x="6085074" y="74006"/>
                  <a:pt x="6085074" y="74006"/>
                  <a:pt x="6085074" y="74006"/>
                </a:cubicBezTo>
                <a:cubicBezTo>
                  <a:pt x="6093061" y="74006"/>
                  <a:pt x="6093061" y="74006"/>
                  <a:pt x="6093061" y="74006"/>
                </a:cubicBezTo>
                <a:cubicBezTo>
                  <a:pt x="6093061" y="65783"/>
                  <a:pt x="6093061" y="65783"/>
                  <a:pt x="6093061" y="65783"/>
                </a:cubicBezTo>
                <a:cubicBezTo>
                  <a:pt x="6117022" y="65783"/>
                  <a:pt x="6117022" y="65783"/>
                  <a:pt x="6117022" y="65783"/>
                </a:cubicBezTo>
                <a:cubicBezTo>
                  <a:pt x="6125009" y="65783"/>
                  <a:pt x="6125009" y="65783"/>
                  <a:pt x="6125009" y="65783"/>
                </a:cubicBezTo>
                <a:cubicBezTo>
                  <a:pt x="6125009" y="82229"/>
                  <a:pt x="6125009" y="82229"/>
                  <a:pt x="6125009" y="82229"/>
                </a:cubicBezTo>
                <a:cubicBezTo>
                  <a:pt x="6132996" y="82229"/>
                  <a:pt x="6132996" y="82229"/>
                  <a:pt x="6132996" y="82229"/>
                </a:cubicBezTo>
                <a:cubicBezTo>
                  <a:pt x="6132996" y="98675"/>
                  <a:pt x="6132996" y="111009"/>
                  <a:pt x="6132996" y="120260"/>
                </a:cubicBezTo>
                <a:lnTo>
                  <a:pt x="6132996" y="131566"/>
                </a:lnTo>
                <a:lnTo>
                  <a:pt x="6139766" y="131566"/>
                </a:lnTo>
                <a:cubicBezTo>
                  <a:pt x="6139766" y="131566"/>
                  <a:pt x="6139766" y="131566"/>
                  <a:pt x="6227661" y="131566"/>
                </a:cubicBezTo>
                <a:cubicBezTo>
                  <a:pt x="6227661" y="131566"/>
                  <a:pt x="6227661" y="131566"/>
                  <a:pt x="6227661" y="139789"/>
                </a:cubicBezTo>
                <a:cubicBezTo>
                  <a:pt x="6227661" y="139789"/>
                  <a:pt x="6227661" y="139789"/>
                  <a:pt x="6235652" y="139789"/>
                </a:cubicBezTo>
                <a:cubicBezTo>
                  <a:pt x="6235652" y="139789"/>
                  <a:pt x="6235652" y="139789"/>
                  <a:pt x="6235652" y="180903"/>
                </a:cubicBezTo>
                <a:cubicBezTo>
                  <a:pt x="6235652" y="180903"/>
                  <a:pt x="6235652" y="180903"/>
                  <a:pt x="6259623" y="180903"/>
                </a:cubicBezTo>
                <a:cubicBezTo>
                  <a:pt x="6259623" y="180903"/>
                  <a:pt x="6259623" y="180903"/>
                  <a:pt x="6259623" y="164458"/>
                </a:cubicBezTo>
                <a:cubicBezTo>
                  <a:pt x="6259623" y="164458"/>
                  <a:pt x="6259623" y="164458"/>
                  <a:pt x="6283594" y="164458"/>
                </a:cubicBezTo>
                <a:cubicBezTo>
                  <a:pt x="6283594" y="164458"/>
                  <a:pt x="6283594" y="164458"/>
                  <a:pt x="6291585" y="164458"/>
                </a:cubicBezTo>
                <a:cubicBezTo>
                  <a:pt x="6291585" y="164458"/>
                  <a:pt x="6291585" y="164458"/>
                  <a:pt x="6315556" y="164458"/>
                </a:cubicBezTo>
                <a:cubicBezTo>
                  <a:pt x="6315556" y="164458"/>
                  <a:pt x="6315556" y="164458"/>
                  <a:pt x="6323547" y="164458"/>
                </a:cubicBezTo>
                <a:cubicBezTo>
                  <a:pt x="6323547" y="164458"/>
                  <a:pt x="6323547" y="164458"/>
                  <a:pt x="6323547" y="156235"/>
                </a:cubicBezTo>
                <a:cubicBezTo>
                  <a:pt x="6323547" y="156235"/>
                  <a:pt x="6323547" y="156235"/>
                  <a:pt x="6403452" y="156235"/>
                </a:cubicBezTo>
                <a:cubicBezTo>
                  <a:pt x="6403452" y="156235"/>
                  <a:pt x="6403452" y="156235"/>
                  <a:pt x="6419433" y="148012"/>
                </a:cubicBezTo>
                <a:cubicBezTo>
                  <a:pt x="6419433" y="148012"/>
                  <a:pt x="6419433" y="148012"/>
                  <a:pt x="6427423" y="148012"/>
                </a:cubicBezTo>
                <a:cubicBezTo>
                  <a:pt x="6435414" y="148012"/>
                  <a:pt x="6427423" y="164458"/>
                  <a:pt x="6427423" y="164458"/>
                </a:cubicBezTo>
                <a:cubicBezTo>
                  <a:pt x="6427423" y="164458"/>
                  <a:pt x="6427423" y="164458"/>
                  <a:pt x="6435414" y="172681"/>
                </a:cubicBezTo>
                <a:cubicBezTo>
                  <a:pt x="6435414" y="172681"/>
                  <a:pt x="6435414" y="172681"/>
                  <a:pt x="6435414" y="156235"/>
                </a:cubicBezTo>
                <a:cubicBezTo>
                  <a:pt x="6435414" y="156235"/>
                  <a:pt x="6435414" y="156235"/>
                  <a:pt x="6475366" y="156235"/>
                </a:cubicBezTo>
                <a:cubicBezTo>
                  <a:pt x="6475366" y="156235"/>
                  <a:pt x="6475366" y="156235"/>
                  <a:pt x="6475366" y="148012"/>
                </a:cubicBezTo>
                <a:cubicBezTo>
                  <a:pt x="6475366" y="148012"/>
                  <a:pt x="6475366" y="148012"/>
                  <a:pt x="6507328" y="148012"/>
                </a:cubicBezTo>
                <a:cubicBezTo>
                  <a:pt x="6507328" y="148012"/>
                  <a:pt x="6507328" y="148012"/>
                  <a:pt x="6507328" y="139789"/>
                </a:cubicBezTo>
                <a:cubicBezTo>
                  <a:pt x="6507328" y="139789"/>
                  <a:pt x="6507328" y="139789"/>
                  <a:pt x="6523309" y="139789"/>
                </a:cubicBezTo>
                <a:cubicBezTo>
                  <a:pt x="6523309" y="139789"/>
                  <a:pt x="6523309" y="139789"/>
                  <a:pt x="6539290" y="139789"/>
                </a:cubicBezTo>
                <a:cubicBezTo>
                  <a:pt x="6539290" y="139789"/>
                  <a:pt x="6539290" y="139789"/>
                  <a:pt x="6539290" y="115120"/>
                </a:cubicBezTo>
                <a:cubicBezTo>
                  <a:pt x="6539290" y="115120"/>
                  <a:pt x="6539290" y="115120"/>
                  <a:pt x="6547280" y="115120"/>
                </a:cubicBezTo>
                <a:cubicBezTo>
                  <a:pt x="6547280" y="115120"/>
                  <a:pt x="6547280" y="115120"/>
                  <a:pt x="6547280" y="98675"/>
                </a:cubicBezTo>
                <a:cubicBezTo>
                  <a:pt x="6547280" y="98675"/>
                  <a:pt x="6547280" y="98675"/>
                  <a:pt x="6555271" y="90452"/>
                </a:cubicBezTo>
                <a:cubicBezTo>
                  <a:pt x="6555271" y="90452"/>
                  <a:pt x="6555271" y="90452"/>
                  <a:pt x="6555271" y="131566"/>
                </a:cubicBezTo>
                <a:cubicBezTo>
                  <a:pt x="6555271" y="131566"/>
                  <a:pt x="6555271" y="131566"/>
                  <a:pt x="6563261" y="131566"/>
                </a:cubicBezTo>
                <a:cubicBezTo>
                  <a:pt x="6571252" y="131566"/>
                  <a:pt x="6571252" y="139789"/>
                  <a:pt x="6571252" y="139789"/>
                </a:cubicBezTo>
                <a:cubicBezTo>
                  <a:pt x="6571252" y="139789"/>
                  <a:pt x="6571252" y="139789"/>
                  <a:pt x="6587233" y="139789"/>
                </a:cubicBezTo>
                <a:cubicBezTo>
                  <a:pt x="6587233" y="139789"/>
                  <a:pt x="6587233" y="139789"/>
                  <a:pt x="6587233" y="213795"/>
                </a:cubicBezTo>
                <a:cubicBezTo>
                  <a:pt x="6587233" y="213795"/>
                  <a:pt x="6587233" y="213795"/>
                  <a:pt x="6611204" y="213795"/>
                </a:cubicBezTo>
                <a:cubicBezTo>
                  <a:pt x="6611204" y="213795"/>
                  <a:pt x="6611204" y="213795"/>
                  <a:pt x="6611204" y="222018"/>
                </a:cubicBezTo>
                <a:cubicBezTo>
                  <a:pt x="6611204" y="222018"/>
                  <a:pt x="6611204" y="222018"/>
                  <a:pt x="6619195" y="222018"/>
                </a:cubicBezTo>
                <a:cubicBezTo>
                  <a:pt x="6619195" y="222018"/>
                  <a:pt x="6619195" y="222018"/>
                  <a:pt x="6619195" y="205572"/>
                </a:cubicBezTo>
                <a:cubicBezTo>
                  <a:pt x="6619195" y="205572"/>
                  <a:pt x="6619195" y="205572"/>
                  <a:pt x="6627185" y="205572"/>
                </a:cubicBezTo>
                <a:cubicBezTo>
                  <a:pt x="6627185" y="205572"/>
                  <a:pt x="6627185" y="205572"/>
                  <a:pt x="6627185" y="189126"/>
                </a:cubicBezTo>
                <a:cubicBezTo>
                  <a:pt x="6627185" y="189126"/>
                  <a:pt x="6627185" y="189126"/>
                  <a:pt x="6691109" y="189126"/>
                </a:cubicBezTo>
                <a:cubicBezTo>
                  <a:pt x="6691109" y="189126"/>
                  <a:pt x="6691109" y="189126"/>
                  <a:pt x="6691109" y="205572"/>
                </a:cubicBezTo>
                <a:cubicBezTo>
                  <a:pt x="6691109" y="205572"/>
                  <a:pt x="6691109" y="205572"/>
                  <a:pt x="6699100" y="205572"/>
                </a:cubicBezTo>
                <a:cubicBezTo>
                  <a:pt x="6699100" y="205572"/>
                  <a:pt x="6699100" y="205572"/>
                  <a:pt x="6699100" y="213795"/>
                </a:cubicBezTo>
                <a:cubicBezTo>
                  <a:pt x="6699100" y="213795"/>
                  <a:pt x="6699100" y="213795"/>
                  <a:pt x="6707090" y="213795"/>
                </a:cubicBezTo>
                <a:cubicBezTo>
                  <a:pt x="6707090" y="213795"/>
                  <a:pt x="6707090" y="213795"/>
                  <a:pt x="6707090" y="24669"/>
                </a:cubicBezTo>
                <a:cubicBezTo>
                  <a:pt x="6707090" y="24669"/>
                  <a:pt x="6707090" y="24669"/>
                  <a:pt x="6739052" y="24669"/>
                </a:cubicBezTo>
                <a:cubicBezTo>
                  <a:pt x="6739052" y="24669"/>
                  <a:pt x="6739052" y="24669"/>
                  <a:pt x="6739052" y="0"/>
                </a:cubicBezTo>
                <a:cubicBezTo>
                  <a:pt x="6739052" y="0"/>
                  <a:pt x="6739052" y="0"/>
                  <a:pt x="6818957" y="0"/>
                </a:cubicBezTo>
                <a:cubicBezTo>
                  <a:pt x="6818957" y="0"/>
                  <a:pt x="6818957" y="0"/>
                  <a:pt x="6818957" y="24669"/>
                </a:cubicBezTo>
                <a:cubicBezTo>
                  <a:pt x="6818957" y="24669"/>
                  <a:pt x="6818957" y="24669"/>
                  <a:pt x="6850919" y="24669"/>
                </a:cubicBezTo>
                <a:cubicBezTo>
                  <a:pt x="6850919" y="24669"/>
                  <a:pt x="6850919" y="24669"/>
                  <a:pt x="6850919" y="172681"/>
                </a:cubicBezTo>
                <a:cubicBezTo>
                  <a:pt x="6850919" y="172681"/>
                  <a:pt x="6850919" y="172681"/>
                  <a:pt x="6858909" y="172681"/>
                </a:cubicBezTo>
                <a:cubicBezTo>
                  <a:pt x="6858909" y="172681"/>
                  <a:pt x="6858909" y="172681"/>
                  <a:pt x="6858909" y="197349"/>
                </a:cubicBezTo>
                <a:cubicBezTo>
                  <a:pt x="6858909" y="197349"/>
                  <a:pt x="6858909" y="197349"/>
                  <a:pt x="6866900" y="197349"/>
                </a:cubicBezTo>
                <a:cubicBezTo>
                  <a:pt x="6866900" y="197349"/>
                  <a:pt x="6866900" y="287801"/>
                  <a:pt x="6866900" y="296024"/>
                </a:cubicBezTo>
                <a:cubicBezTo>
                  <a:pt x="6866900" y="296024"/>
                  <a:pt x="6882881" y="296024"/>
                  <a:pt x="6882881" y="296024"/>
                </a:cubicBezTo>
                <a:cubicBezTo>
                  <a:pt x="6882881" y="296024"/>
                  <a:pt x="6882881" y="296024"/>
                  <a:pt x="6882881" y="279578"/>
                </a:cubicBezTo>
                <a:cubicBezTo>
                  <a:pt x="6882881" y="279578"/>
                  <a:pt x="6882881" y="279578"/>
                  <a:pt x="6890871" y="279578"/>
                </a:cubicBezTo>
                <a:cubicBezTo>
                  <a:pt x="6890871" y="279578"/>
                  <a:pt x="6890871" y="279578"/>
                  <a:pt x="6890871" y="271355"/>
                </a:cubicBezTo>
                <a:cubicBezTo>
                  <a:pt x="6890871" y="271355"/>
                  <a:pt x="6890871" y="271355"/>
                  <a:pt x="6882881" y="271355"/>
                </a:cubicBezTo>
                <a:cubicBezTo>
                  <a:pt x="6882881" y="271355"/>
                  <a:pt x="6882881" y="271355"/>
                  <a:pt x="6882881" y="263132"/>
                </a:cubicBezTo>
                <a:cubicBezTo>
                  <a:pt x="6882881" y="263132"/>
                  <a:pt x="6882881" y="263132"/>
                  <a:pt x="6906852" y="263132"/>
                </a:cubicBezTo>
                <a:cubicBezTo>
                  <a:pt x="6906852" y="263132"/>
                  <a:pt x="6906852" y="263132"/>
                  <a:pt x="6906852" y="254909"/>
                </a:cubicBezTo>
                <a:cubicBezTo>
                  <a:pt x="6906852" y="254909"/>
                  <a:pt x="6906852" y="254909"/>
                  <a:pt x="6954795" y="254909"/>
                </a:cubicBezTo>
                <a:cubicBezTo>
                  <a:pt x="6954795" y="254909"/>
                  <a:pt x="6954795" y="254909"/>
                  <a:pt x="6954795" y="263132"/>
                </a:cubicBezTo>
                <a:cubicBezTo>
                  <a:pt x="6954795" y="263132"/>
                  <a:pt x="6954795" y="263132"/>
                  <a:pt x="6962786" y="263132"/>
                </a:cubicBezTo>
                <a:cubicBezTo>
                  <a:pt x="6962786" y="263132"/>
                  <a:pt x="7010729" y="263132"/>
                  <a:pt x="7018719" y="263132"/>
                </a:cubicBezTo>
                <a:cubicBezTo>
                  <a:pt x="7034700" y="271355"/>
                  <a:pt x="7034700" y="271355"/>
                  <a:pt x="7034700" y="271355"/>
                </a:cubicBezTo>
                <a:cubicBezTo>
                  <a:pt x="7034700" y="271355"/>
                  <a:pt x="7034700" y="271355"/>
                  <a:pt x="7034700" y="172681"/>
                </a:cubicBezTo>
                <a:cubicBezTo>
                  <a:pt x="7034700" y="172681"/>
                  <a:pt x="7034700" y="172681"/>
                  <a:pt x="7058671" y="172681"/>
                </a:cubicBezTo>
                <a:cubicBezTo>
                  <a:pt x="7058671" y="172681"/>
                  <a:pt x="7058671" y="172681"/>
                  <a:pt x="7058671" y="164458"/>
                </a:cubicBezTo>
                <a:cubicBezTo>
                  <a:pt x="7058671" y="164458"/>
                  <a:pt x="7058671" y="164458"/>
                  <a:pt x="7058671" y="156235"/>
                </a:cubicBezTo>
                <a:cubicBezTo>
                  <a:pt x="7058671" y="156235"/>
                  <a:pt x="7058671" y="156235"/>
                  <a:pt x="7066662" y="156235"/>
                </a:cubicBezTo>
                <a:cubicBezTo>
                  <a:pt x="7066662" y="156235"/>
                  <a:pt x="7066662" y="156235"/>
                  <a:pt x="7066662" y="164458"/>
                </a:cubicBezTo>
                <a:cubicBezTo>
                  <a:pt x="7066662" y="164458"/>
                  <a:pt x="7066662" y="164458"/>
                  <a:pt x="7074652" y="164458"/>
                </a:cubicBezTo>
                <a:cubicBezTo>
                  <a:pt x="7074652" y="164458"/>
                  <a:pt x="7074652" y="164458"/>
                  <a:pt x="7074652" y="156235"/>
                </a:cubicBezTo>
                <a:cubicBezTo>
                  <a:pt x="7074652" y="156235"/>
                  <a:pt x="7074652" y="156235"/>
                  <a:pt x="7082643" y="156235"/>
                </a:cubicBezTo>
                <a:lnTo>
                  <a:pt x="7082643" y="148012"/>
                </a:lnTo>
                <a:cubicBezTo>
                  <a:pt x="7082643" y="148012"/>
                  <a:pt x="7082643" y="148012"/>
                  <a:pt x="7074652" y="148012"/>
                </a:cubicBezTo>
                <a:cubicBezTo>
                  <a:pt x="7074652" y="148012"/>
                  <a:pt x="7074652" y="139789"/>
                  <a:pt x="7082643" y="139789"/>
                </a:cubicBezTo>
                <a:cubicBezTo>
                  <a:pt x="7082643" y="139789"/>
                  <a:pt x="7090633" y="139789"/>
                  <a:pt x="7090633" y="139789"/>
                </a:cubicBezTo>
                <a:cubicBezTo>
                  <a:pt x="7090633" y="139789"/>
                  <a:pt x="7090633" y="139789"/>
                  <a:pt x="7090633" y="156235"/>
                </a:cubicBezTo>
                <a:cubicBezTo>
                  <a:pt x="7090633" y="156235"/>
                  <a:pt x="7090633" y="156235"/>
                  <a:pt x="7098624" y="156235"/>
                </a:cubicBezTo>
                <a:cubicBezTo>
                  <a:pt x="7098624" y="156235"/>
                  <a:pt x="7098624" y="156235"/>
                  <a:pt x="7098624" y="172681"/>
                </a:cubicBezTo>
                <a:cubicBezTo>
                  <a:pt x="7098624" y="172681"/>
                  <a:pt x="7098624" y="172681"/>
                  <a:pt x="7154557" y="172681"/>
                </a:cubicBezTo>
                <a:cubicBezTo>
                  <a:pt x="7154557" y="172681"/>
                  <a:pt x="7154557" y="172681"/>
                  <a:pt x="7154557" y="304247"/>
                </a:cubicBezTo>
                <a:cubicBezTo>
                  <a:pt x="7154557" y="304247"/>
                  <a:pt x="7154557" y="304247"/>
                  <a:pt x="7218481" y="304247"/>
                </a:cubicBezTo>
                <a:cubicBezTo>
                  <a:pt x="7218481" y="304247"/>
                  <a:pt x="7218481" y="304247"/>
                  <a:pt x="7218481" y="312469"/>
                </a:cubicBezTo>
                <a:cubicBezTo>
                  <a:pt x="7218481" y="312469"/>
                  <a:pt x="7218481" y="312469"/>
                  <a:pt x="7250443" y="106898"/>
                </a:cubicBezTo>
                <a:cubicBezTo>
                  <a:pt x="7250443" y="106898"/>
                  <a:pt x="7266424" y="24669"/>
                  <a:pt x="7266424" y="16446"/>
                </a:cubicBezTo>
                <a:cubicBezTo>
                  <a:pt x="7266424" y="8223"/>
                  <a:pt x="7274415" y="8223"/>
                  <a:pt x="7274415" y="8223"/>
                </a:cubicBezTo>
                <a:cubicBezTo>
                  <a:pt x="7274415" y="8223"/>
                  <a:pt x="7274415" y="8223"/>
                  <a:pt x="7282405" y="106898"/>
                </a:cubicBezTo>
                <a:cubicBezTo>
                  <a:pt x="7282405" y="106898"/>
                  <a:pt x="7282405" y="106898"/>
                  <a:pt x="7290396" y="106898"/>
                </a:cubicBezTo>
                <a:cubicBezTo>
                  <a:pt x="7290396" y="106898"/>
                  <a:pt x="7290396" y="106898"/>
                  <a:pt x="7298386" y="222018"/>
                </a:cubicBezTo>
                <a:cubicBezTo>
                  <a:pt x="7298386" y="222018"/>
                  <a:pt x="7298386" y="222018"/>
                  <a:pt x="7306377" y="222018"/>
                </a:cubicBezTo>
                <a:cubicBezTo>
                  <a:pt x="7306377" y="222018"/>
                  <a:pt x="7306377" y="222018"/>
                  <a:pt x="7330348" y="222018"/>
                </a:cubicBezTo>
                <a:cubicBezTo>
                  <a:pt x="7330348" y="222018"/>
                  <a:pt x="7330348" y="222018"/>
                  <a:pt x="7330348" y="263132"/>
                </a:cubicBezTo>
                <a:cubicBezTo>
                  <a:pt x="7330348" y="263132"/>
                  <a:pt x="7330348" y="263132"/>
                  <a:pt x="7338338" y="263132"/>
                </a:cubicBezTo>
                <a:cubicBezTo>
                  <a:pt x="7338338" y="263132"/>
                  <a:pt x="7338338" y="263132"/>
                  <a:pt x="7338338" y="271355"/>
                </a:cubicBezTo>
                <a:cubicBezTo>
                  <a:pt x="7338338" y="271355"/>
                  <a:pt x="7338338" y="271355"/>
                  <a:pt x="7346329" y="271355"/>
                </a:cubicBezTo>
                <a:cubicBezTo>
                  <a:pt x="7346329" y="271355"/>
                  <a:pt x="7346329" y="271355"/>
                  <a:pt x="7346329" y="263132"/>
                </a:cubicBezTo>
                <a:cubicBezTo>
                  <a:pt x="7346329" y="263132"/>
                  <a:pt x="7346329" y="263132"/>
                  <a:pt x="7370300" y="263132"/>
                </a:cubicBezTo>
                <a:cubicBezTo>
                  <a:pt x="7370300" y="263132"/>
                  <a:pt x="7370300" y="263132"/>
                  <a:pt x="7370300" y="271355"/>
                </a:cubicBezTo>
                <a:cubicBezTo>
                  <a:pt x="7370300" y="271355"/>
                  <a:pt x="7370300" y="271355"/>
                  <a:pt x="7426234" y="271355"/>
                </a:cubicBezTo>
                <a:cubicBezTo>
                  <a:pt x="7426234" y="271355"/>
                  <a:pt x="7426234" y="230241"/>
                  <a:pt x="7426234" y="213795"/>
                </a:cubicBezTo>
                <a:cubicBezTo>
                  <a:pt x="7426234" y="189126"/>
                  <a:pt x="7434224" y="189126"/>
                  <a:pt x="7434224" y="189126"/>
                </a:cubicBezTo>
                <a:cubicBezTo>
                  <a:pt x="7434224" y="189126"/>
                  <a:pt x="7434224" y="189126"/>
                  <a:pt x="7442215" y="189126"/>
                </a:cubicBezTo>
                <a:cubicBezTo>
                  <a:pt x="7442215" y="189126"/>
                  <a:pt x="7442215" y="189126"/>
                  <a:pt x="7450205" y="189126"/>
                </a:cubicBezTo>
                <a:cubicBezTo>
                  <a:pt x="7450205" y="189126"/>
                  <a:pt x="7450205" y="189126"/>
                  <a:pt x="7458196" y="189126"/>
                </a:cubicBezTo>
                <a:cubicBezTo>
                  <a:pt x="7458196" y="189126"/>
                  <a:pt x="7458196" y="189126"/>
                  <a:pt x="7466186" y="189126"/>
                </a:cubicBezTo>
                <a:cubicBezTo>
                  <a:pt x="7466186" y="189126"/>
                  <a:pt x="7466186" y="164458"/>
                  <a:pt x="7466186" y="156235"/>
                </a:cubicBezTo>
                <a:cubicBezTo>
                  <a:pt x="7466186" y="156235"/>
                  <a:pt x="7466186" y="148012"/>
                  <a:pt x="7466186" y="148012"/>
                </a:cubicBezTo>
                <a:cubicBezTo>
                  <a:pt x="7474177" y="148012"/>
                  <a:pt x="7482167" y="139789"/>
                  <a:pt x="7482167" y="139789"/>
                </a:cubicBezTo>
                <a:cubicBezTo>
                  <a:pt x="7482167" y="139789"/>
                  <a:pt x="7482167" y="139789"/>
                  <a:pt x="7490158" y="131566"/>
                </a:cubicBezTo>
                <a:cubicBezTo>
                  <a:pt x="7490158" y="131566"/>
                  <a:pt x="7490158" y="131566"/>
                  <a:pt x="7498148" y="131566"/>
                </a:cubicBezTo>
                <a:cubicBezTo>
                  <a:pt x="7498148" y="131566"/>
                  <a:pt x="7498148" y="131566"/>
                  <a:pt x="7498148" y="139789"/>
                </a:cubicBezTo>
                <a:cubicBezTo>
                  <a:pt x="7498148" y="139789"/>
                  <a:pt x="7498148" y="139789"/>
                  <a:pt x="7514129" y="148012"/>
                </a:cubicBezTo>
                <a:cubicBezTo>
                  <a:pt x="7514129" y="148012"/>
                  <a:pt x="7514129" y="148012"/>
                  <a:pt x="7522120" y="148012"/>
                </a:cubicBezTo>
                <a:cubicBezTo>
                  <a:pt x="7522120" y="148012"/>
                  <a:pt x="7522120" y="148012"/>
                  <a:pt x="7522120" y="156235"/>
                </a:cubicBezTo>
                <a:cubicBezTo>
                  <a:pt x="7522120" y="156235"/>
                  <a:pt x="7522120" y="156235"/>
                  <a:pt x="7530110" y="156235"/>
                </a:cubicBezTo>
                <a:cubicBezTo>
                  <a:pt x="7530110" y="156235"/>
                  <a:pt x="7530110" y="156235"/>
                  <a:pt x="7530110" y="197349"/>
                </a:cubicBezTo>
                <a:cubicBezTo>
                  <a:pt x="7530110" y="197349"/>
                  <a:pt x="7530110" y="189126"/>
                  <a:pt x="7538101" y="197349"/>
                </a:cubicBezTo>
                <a:cubicBezTo>
                  <a:pt x="7538101" y="197349"/>
                  <a:pt x="7538101" y="205572"/>
                  <a:pt x="7538101" y="205572"/>
                </a:cubicBezTo>
                <a:cubicBezTo>
                  <a:pt x="7538101" y="205572"/>
                  <a:pt x="7538101" y="205572"/>
                  <a:pt x="7538101" y="238464"/>
                </a:cubicBezTo>
                <a:cubicBezTo>
                  <a:pt x="7538101" y="238464"/>
                  <a:pt x="7538101" y="238464"/>
                  <a:pt x="7546091" y="238464"/>
                </a:cubicBezTo>
                <a:cubicBezTo>
                  <a:pt x="7546091" y="238464"/>
                  <a:pt x="7546091" y="238464"/>
                  <a:pt x="7546091" y="230241"/>
                </a:cubicBezTo>
                <a:cubicBezTo>
                  <a:pt x="7546091" y="230241"/>
                  <a:pt x="7546091" y="230241"/>
                  <a:pt x="7554082" y="230241"/>
                </a:cubicBezTo>
                <a:cubicBezTo>
                  <a:pt x="7554082" y="230241"/>
                  <a:pt x="7562072" y="222018"/>
                  <a:pt x="7570063" y="222018"/>
                </a:cubicBezTo>
                <a:cubicBezTo>
                  <a:pt x="7578053" y="222018"/>
                  <a:pt x="7586043" y="222018"/>
                  <a:pt x="7586043" y="222018"/>
                </a:cubicBezTo>
                <a:cubicBezTo>
                  <a:pt x="7586043" y="222018"/>
                  <a:pt x="7594034" y="222018"/>
                  <a:pt x="7602024" y="222018"/>
                </a:cubicBezTo>
                <a:cubicBezTo>
                  <a:pt x="7610015" y="222018"/>
                  <a:pt x="7610015" y="230241"/>
                  <a:pt x="7610015" y="230241"/>
                </a:cubicBezTo>
                <a:cubicBezTo>
                  <a:pt x="7610015" y="230241"/>
                  <a:pt x="7610015" y="230241"/>
                  <a:pt x="7618005" y="230241"/>
                </a:cubicBezTo>
                <a:cubicBezTo>
                  <a:pt x="7618005" y="230241"/>
                  <a:pt x="7618005" y="230241"/>
                  <a:pt x="7618005" y="148012"/>
                </a:cubicBezTo>
                <a:cubicBezTo>
                  <a:pt x="7618005" y="148012"/>
                  <a:pt x="7618005" y="148012"/>
                  <a:pt x="7641977" y="148012"/>
                </a:cubicBezTo>
                <a:cubicBezTo>
                  <a:pt x="7641977" y="148012"/>
                  <a:pt x="7641977" y="139789"/>
                  <a:pt x="7641977" y="139789"/>
                </a:cubicBezTo>
                <a:cubicBezTo>
                  <a:pt x="7649967" y="131566"/>
                  <a:pt x="7649967" y="98675"/>
                  <a:pt x="7649967" y="98675"/>
                </a:cubicBezTo>
                <a:cubicBezTo>
                  <a:pt x="7649967" y="98675"/>
                  <a:pt x="7649967" y="115120"/>
                  <a:pt x="7649967" y="131566"/>
                </a:cubicBezTo>
                <a:cubicBezTo>
                  <a:pt x="7649967" y="139789"/>
                  <a:pt x="7657958" y="148012"/>
                  <a:pt x="7657958" y="148012"/>
                </a:cubicBezTo>
                <a:cubicBezTo>
                  <a:pt x="7657958" y="148012"/>
                  <a:pt x="7657958" y="148012"/>
                  <a:pt x="7657958" y="139789"/>
                </a:cubicBezTo>
                <a:cubicBezTo>
                  <a:pt x="7657958" y="139789"/>
                  <a:pt x="7657958" y="139789"/>
                  <a:pt x="7713891" y="139789"/>
                </a:cubicBezTo>
                <a:cubicBezTo>
                  <a:pt x="7713891" y="139789"/>
                  <a:pt x="7713891" y="139789"/>
                  <a:pt x="7713891" y="197349"/>
                </a:cubicBezTo>
                <a:cubicBezTo>
                  <a:pt x="7713891" y="197349"/>
                  <a:pt x="7713891" y="197349"/>
                  <a:pt x="7769825" y="197349"/>
                </a:cubicBezTo>
                <a:cubicBezTo>
                  <a:pt x="7769825" y="197349"/>
                  <a:pt x="7769825" y="197349"/>
                  <a:pt x="7769825" y="205572"/>
                </a:cubicBezTo>
                <a:cubicBezTo>
                  <a:pt x="7769825" y="205572"/>
                  <a:pt x="7769825" y="205572"/>
                  <a:pt x="7793796" y="197349"/>
                </a:cubicBezTo>
                <a:cubicBezTo>
                  <a:pt x="7793796" y="197349"/>
                  <a:pt x="7793796" y="197349"/>
                  <a:pt x="7809777" y="205572"/>
                </a:cubicBezTo>
                <a:cubicBezTo>
                  <a:pt x="7809777" y="205572"/>
                  <a:pt x="7809777" y="205572"/>
                  <a:pt x="7809777" y="254909"/>
                </a:cubicBezTo>
                <a:cubicBezTo>
                  <a:pt x="7809777" y="254909"/>
                  <a:pt x="7809777" y="254909"/>
                  <a:pt x="7841739" y="222018"/>
                </a:cubicBezTo>
                <a:cubicBezTo>
                  <a:pt x="7841739" y="222018"/>
                  <a:pt x="7841739" y="222018"/>
                  <a:pt x="7841739" y="189126"/>
                </a:cubicBezTo>
                <a:cubicBezTo>
                  <a:pt x="7841739" y="189126"/>
                  <a:pt x="7841739" y="189126"/>
                  <a:pt x="7873701" y="189126"/>
                </a:cubicBezTo>
                <a:cubicBezTo>
                  <a:pt x="7873701" y="189126"/>
                  <a:pt x="7873701" y="189126"/>
                  <a:pt x="7873701" y="164458"/>
                </a:cubicBezTo>
                <a:cubicBezTo>
                  <a:pt x="7873701" y="164458"/>
                  <a:pt x="7873701" y="164458"/>
                  <a:pt x="7881691" y="164458"/>
                </a:cubicBezTo>
                <a:cubicBezTo>
                  <a:pt x="7881691" y="164458"/>
                  <a:pt x="7881691" y="164458"/>
                  <a:pt x="7881691" y="156235"/>
                </a:cubicBezTo>
                <a:cubicBezTo>
                  <a:pt x="7881691" y="156235"/>
                  <a:pt x="7881691" y="156235"/>
                  <a:pt x="7969587" y="156235"/>
                </a:cubicBezTo>
                <a:cubicBezTo>
                  <a:pt x="7969587" y="156235"/>
                  <a:pt x="7969587" y="156235"/>
                  <a:pt x="7969587" y="164458"/>
                </a:cubicBezTo>
                <a:cubicBezTo>
                  <a:pt x="7969587" y="164458"/>
                  <a:pt x="7969587" y="164458"/>
                  <a:pt x="7977577" y="164458"/>
                </a:cubicBezTo>
                <a:cubicBezTo>
                  <a:pt x="7977577" y="164458"/>
                  <a:pt x="7977577" y="164458"/>
                  <a:pt x="7977577" y="172681"/>
                </a:cubicBezTo>
                <a:lnTo>
                  <a:pt x="8001905" y="172681"/>
                </a:lnTo>
                <a:lnTo>
                  <a:pt x="8001905" y="164458"/>
                </a:lnTo>
                <a:cubicBezTo>
                  <a:pt x="8001905" y="164458"/>
                  <a:pt x="8001905" y="164458"/>
                  <a:pt x="8089742" y="164458"/>
                </a:cubicBezTo>
                <a:cubicBezTo>
                  <a:pt x="8089742" y="164458"/>
                  <a:pt x="8089742" y="164458"/>
                  <a:pt x="8089742" y="263132"/>
                </a:cubicBezTo>
                <a:cubicBezTo>
                  <a:pt x="8089742" y="263132"/>
                  <a:pt x="8089742" y="263132"/>
                  <a:pt x="8097727" y="263132"/>
                </a:cubicBezTo>
                <a:cubicBezTo>
                  <a:pt x="8097727" y="263132"/>
                  <a:pt x="8097727" y="263132"/>
                  <a:pt x="8113698" y="263132"/>
                </a:cubicBezTo>
                <a:cubicBezTo>
                  <a:pt x="8113698" y="263132"/>
                  <a:pt x="8113698" y="263132"/>
                  <a:pt x="8113698" y="254909"/>
                </a:cubicBezTo>
                <a:cubicBezTo>
                  <a:pt x="8113698" y="254909"/>
                  <a:pt x="8113698" y="254909"/>
                  <a:pt x="8121683" y="254909"/>
                </a:cubicBezTo>
                <a:cubicBezTo>
                  <a:pt x="8121683" y="254909"/>
                  <a:pt x="8121683" y="254909"/>
                  <a:pt x="8121683" y="246686"/>
                </a:cubicBezTo>
                <a:cubicBezTo>
                  <a:pt x="8121683" y="246686"/>
                  <a:pt x="8121683" y="246686"/>
                  <a:pt x="8137653" y="246686"/>
                </a:cubicBezTo>
                <a:cubicBezTo>
                  <a:pt x="8137653" y="246686"/>
                  <a:pt x="8137653" y="246686"/>
                  <a:pt x="8137653" y="164458"/>
                </a:cubicBezTo>
                <a:cubicBezTo>
                  <a:pt x="8137653" y="164458"/>
                  <a:pt x="8145638" y="156235"/>
                  <a:pt x="8145638" y="156235"/>
                </a:cubicBezTo>
                <a:cubicBezTo>
                  <a:pt x="8145638" y="148012"/>
                  <a:pt x="8153624" y="148012"/>
                  <a:pt x="8153624" y="148012"/>
                </a:cubicBezTo>
                <a:cubicBezTo>
                  <a:pt x="8153624" y="148012"/>
                  <a:pt x="8153624" y="148012"/>
                  <a:pt x="8153624" y="82229"/>
                </a:cubicBezTo>
                <a:cubicBezTo>
                  <a:pt x="8153624" y="82229"/>
                  <a:pt x="8153624" y="82229"/>
                  <a:pt x="8153624" y="65783"/>
                </a:cubicBezTo>
                <a:cubicBezTo>
                  <a:pt x="8153624" y="65783"/>
                  <a:pt x="8153624" y="65783"/>
                  <a:pt x="8161609" y="65783"/>
                </a:cubicBezTo>
                <a:cubicBezTo>
                  <a:pt x="8161609" y="65783"/>
                  <a:pt x="8161609" y="65783"/>
                  <a:pt x="8169594" y="65783"/>
                </a:cubicBezTo>
                <a:cubicBezTo>
                  <a:pt x="8169594" y="65783"/>
                  <a:pt x="8169594" y="65783"/>
                  <a:pt x="8185564" y="65783"/>
                </a:cubicBezTo>
                <a:cubicBezTo>
                  <a:pt x="8185564" y="65783"/>
                  <a:pt x="8185564" y="65783"/>
                  <a:pt x="8185564" y="74006"/>
                </a:cubicBezTo>
                <a:cubicBezTo>
                  <a:pt x="8185564" y="74006"/>
                  <a:pt x="8185564" y="74006"/>
                  <a:pt x="8193549" y="74006"/>
                </a:cubicBezTo>
                <a:cubicBezTo>
                  <a:pt x="8193549" y="74006"/>
                  <a:pt x="8193549" y="74006"/>
                  <a:pt x="8193549" y="82229"/>
                </a:cubicBezTo>
                <a:cubicBezTo>
                  <a:pt x="8193549" y="82229"/>
                  <a:pt x="8193549" y="82229"/>
                  <a:pt x="8241461" y="82229"/>
                </a:cubicBezTo>
                <a:cubicBezTo>
                  <a:pt x="8241461" y="82229"/>
                  <a:pt x="8241461" y="82229"/>
                  <a:pt x="8241461" y="74006"/>
                </a:cubicBezTo>
                <a:cubicBezTo>
                  <a:pt x="8241461" y="74006"/>
                  <a:pt x="8241461" y="74006"/>
                  <a:pt x="8249446" y="74006"/>
                </a:cubicBezTo>
                <a:cubicBezTo>
                  <a:pt x="8249446" y="74006"/>
                  <a:pt x="8249446" y="74006"/>
                  <a:pt x="8249446" y="65783"/>
                </a:cubicBezTo>
                <a:cubicBezTo>
                  <a:pt x="8249446" y="65783"/>
                  <a:pt x="8249446" y="65783"/>
                  <a:pt x="8265416" y="65783"/>
                </a:cubicBezTo>
                <a:cubicBezTo>
                  <a:pt x="8265416" y="65783"/>
                  <a:pt x="8265416" y="65783"/>
                  <a:pt x="8265416" y="74006"/>
                </a:cubicBezTo>
                <a:cubicBezTo>
                  <a:pt x="8265416" y="74006"/>
                  <a:pt x="8265416" y="74006"/>
                  <a:pt x="8281386" y="74006"/>
                </a:cubicBezTo>
                <a:cubicBezTo>
                  <a:pt x="8281386" y="74006"/>
                  <a:pt x="8281386" y="74006"/>
                  <a:pt x="8281386" y="82229"/>
                </a:cubicBezTo>
                <a:cubicBezTo>
                  <a:pt x="8281386" y="82229"/>
                  <a:pt x="8281386" y="82229"/>
                  <a:pt x="8289372" y="82229"/>
                </a:cubicBezTo>
                <a:cubicBezTo>
                  <a:pt x="8289372" y="82229"/>
                  <a:pt x="8289372" y="82229"/>
                  <a:pt x="8289372" y="90452"/>
                </a:cubicBezTo>
                <a:cubicBezTo>
                  <a:pt x="8289372" y="90452"/>
                  <a:pt x="8281386" y="90452"/>
                  <a:pt x="8281386" y="98675"/>
                </a:cubicBezTo>
                <a:cubicBezTo>
                  <a:pt x="8273401" y="98675"/>
                  <a:pt x="8281386" y="106898"/>
                  <a:pt x="8281386" y="106898"/>
                </a:cubicBezTo>
                <a:cubicBezTo>
                  <a:pt x="8281386" y="106898"/>
                  <a:pt x="8281386" y="106898"/>
                  <a:pt x="8281386" y="139789"/>
                </a:cubicBezTo>
                <a:cubicBezTo>
                  <a:pt x="8281386" y="139789"/>
                  <a:pt x="8281386" y="139789"/>
                  <a:pt x="8297357" y="139789"/>
                </a:cubicBezTo>
                <a:cubicBezTo>
                  <a:pt x="8297357" y="139789"/>
                  <a:pt x="8297357" y="139789"/>
                  <a:pt x="8297357" y="180903"/>
                </a:cubicBezTo>
                <a:cubicBezTo>
                  <a:pt x="8297357" y="180903"/>
                  <a:pt x="8297357" y="180903"/>
                  <a:pt x="8305342" y="180903"/>
                </a:cubicBezTo>
                <a:cubicBezTo>
                  <a:pt x="8305342" y="180903"/>
                  <a:pt x="8305342" y="180903"/>
                  <a:pt x="8305342" y="172681"/>
                </a:cubicBezTo>
                <a:cubicBezTo>
                  <a:pt x="8305342" y="172681"/>
                  <a:pt x="8305342" y="172681"/>
                  <a:pt x="8345268" y="172681"/>
                </a:cubicBezTo>
                <a:cubicBezTo>
                  <a:pt x="8345268" y="172681"/>
                  <a:pt x="8345268" y="172681"/>
                  <a:pt x="8345268" y="131566"/>
                </a:cubicBezTo>
                <a:cubicBezTo>
                  <a:pt x="8345268" y="131566"/>
                  <a:pt x="8345268" y="131566"/>
                  <a:pt x="8401164" y="131566"/>
                </a:cubicBezTo>
                <a:cubicBezTo>
                  <a:pt x="8401164" y="131566"/>
                  <a:pt x="8409149" y="123343"/>
                  <a:pt x="8417134" y="123343"/>
                </a:cubicBezTo>
                <a:cubicBezTo>
                  <a:pt x="8417134" y="123343"/>
                  <a:pt x="8417134" y="131566"/>
                  <a:pt x="8417134" y="131566"/>
                </a:cubicBezTo>
                <a:cubicBezTo>
                  <a:pt x="8417134" y="131566"/>
                  <a:pt x="8417134" y="131566"/>
                  <a:pt x="8433105" y="131566"/>
                </a:cubicBezTo>
                <a:cubicBezTo>
                  <a:pt x="8433105" y="131566"/>
                  <a:pt x="8433105" y="131566"/>
                  <a:pt x="8512956" y="131566"/>
                </a:cubicBezTo>
                <a:cubicBezTo>
                  <a:pt x="8512956" y="131566"/>
                  <a:pt x="8512956" y="131566"/>
                  <a:pt x="8512956" y="139789"/>
                </a:cubicBezTo>
                <a:cubicBezTo>
                  <a:pt x="8512956" y="139789"/>
                  <a:pt x="8512956" y="139789"/>
                  <a:pt x="8520941" y="139789"/>
                </a:cubicBezTo>
                <a:cubicBezTo>
                  <a:pt x="8520941" y="139789"/>
                  <a:pt x="8520941" y="139789"/>
                  <a:pt x="8520941" y="180903"/>
                </a:cubicBezTo>
                <a:cubicBezTo>
                  <a:pt x="8520941" y="180903"/>
                  <a:pt x="8520941" y="180903"/>
                  <a:pt x="8544897" y="180903"/>
                </a:cubicBezTo>
                <a:cubicBezTo>
                  <a:pt x="8544897" y="180903"/>
                  <a:pt x="8544897" y="180903"/>
                  <a:pt x="8544897" y="164458"/>
                </a:cubicBezTo>
                <a:cubicBezTo>
                  <a:pt x="8544897" y="164458"/>
                  <a:pt x="8544897" y="164458"/>
                  <a:pt x="8568853" y="164458"/>
                </a:cubicBezTo>
                <a:cubicBezTo>
                  <a:pt x="8568853" y="164458"/>
                  <a:pt x="8568853" y="164458"/>
                  <a:pt x="8600793" y="164458"/>
                </a:cubicBezTo>
                <a:cubicBezTo>
                  <a:pt x="8600793" y="164458"/>
                  <a:pt x="8600793" y="164458"/>
                  <a:pt x="8600793" y="156235"/>
                </a:cubicBezTo>
                <a:cubicBezTo>
                  <a:pt x="8600793" y="156235"/>
                  <a:pt x="8600793" y="156235"/>
                  <a:pt x="8680645" y="156235"/>
                </a:cubicBezTo>
                <a:cubicBezTo>
                  <a:pt x="8680645" y="156235"/>
                  <a:pt x="8680645" y="156235"/>
                  <a:pt x="8688630" y="148012"/>
                </a:cubicBezTo>
                <a:cubicBezTo>
                  <a:pt x="8688630" y="148012"/>
                  <a:pt x="8688630" y="148012"/>
                  <a:pt x="8696615" y="148012"/>
                </a:cubicBezTo>
                <a:cubicBezTo>
                  <a:pt x="8704601" y="148012"/>
                  <a:pt x="8696615" y="164458"/>
                  <a:pt x="8696615" y="164458"/>
                </a:cubicBezTo>
                <a:cubicBezTo>
                  <a:pt x="8696615" y="164458"/>
                  <a:pt x="8696615" y="164458"/>
                  <a:pt x="8704601" y="172681"/>
                </a:cubicBezTo>
                <a:cubicBezTo>
                  <a:pt x="8704601" y="172681"/>
                  <a:pt x="8704601" y="172681"/>
                  <a:pt x="8704601" y="156235"/>
                </a:cubicBezTo>
                <a:cubicBezTo>
                  <a:pt x="8704601" y="156235"/>
                  <a:pt x="8704601" y="156235"/>
                  <a:pt x="8736541" y="156235"/>
                </a:cubicBezTo>
                <a:cubicBezTo>
                  <a:pt x="8736541" y="156235"/>
                  <a:pt x="8736541" y="156235"/>
                  <a:pt x="8736541" y="148012"/>
                </a:cubicBezTo>
                <a:cubicBezTo>
                  <a:pt x="8736541" y="148012"/>
                  <a:pt x="8736541" y="148012"/>
                  <a:pt x="8768482" y="148012"/>
                </a:cubicBezTo>
                <a:cubicBezTo>
                  <a:pt x="8768482" y="148012"/>
                  <a:pt x="8768482" y="148012"/>
                  <a:pt x="8768482" y="139789"/>
                </a:cubicBezTo>
                <a:cubicBezTo>
                  <a:pt x="8768482" y="139789"/>
                  <a:pt x="8768482" y="139789"/>
                  <a:pt x="8784452" y="139789"/>
                </a:cubicBezTo>
                <a:cubicBezTo>
                  <a:pt x="8784452" y="139789"/>
                  <a:pt x="8784452" y="139789"/>
                  <a:pt x="8800423" y="139789"/>
                </a:cubicBezTo>
                <a:cubicBezTo>
                  <a:pt x="8800423" y="139789"/>
                  <a:pt x="8800423" y="139789"/>
                  <a:pt x="8800423" y="115120"/>
                </a:cubicBezTo>
                <a:cubicBezTo>
                  <a:pt x="8800423" y="115120"/>
                  <a:pt x="8800423" y="115120"/>
                  <a:pt x="8808408" y="115120"/>
                </a:cubicBezTo>
                <a:cubicBezTo>
                  <a:pt x="8808408" y="115120"/>
                  <a:pt x="8808408" y="115120"/>
                  <a:pt x="8808408" y="98675"/>
                </a:cubicBezTo>
                <a:cubicBezTo>
                  <a:pt x="8808408" y="98675"/>
                  <a:pt x="8808408" y="98675"/>
                  <a:pt x="8816393" y="90452"/>
                </a:cubicBezTo>
                <a:cubicBezTo>
                  <a:pt x="8816393" y="90452"/>
                  <a:pt x="8816393" y="90452"/>
                  <a:pt x="8816393" y="131566"/>
                </a:cubicBezTo>
                <a:cubicBezTo>
                  <a:pt x="8816393" y="131566"/>
                  <a:pt x="8816393" y="131566"/>
                  <a:pt x="8824378" y="131566"/>
                </a:cubicBezTo>
                <a:cubicBezTo>
                  <a:pt x="8832363" y="131566"/>
                  <a:pt x="8832363" y="139789"/>
                  <a:pt x="8832363" y="139789"/>
                </a:cubicBezTo>
                <a:cubicBezTo>
                  <a:pt x="8832363" y="139789"/>
                  <a:pt x="8832363" y="139789"/>
                  <a:pt x="8848334" y="139789"/>
                </a:cubicBezTo>
                <a:cubicBezTo>
                  <a:pt x="8848334" y="139789"/>
                  <a:pt x="8848334" y="139789"/>
                  <a:pt x="8848334" y="213795"/>
                </a:cubicBezTo>
                <a:cubicBezTo>
                  <a:pt x="8848334" y="213795"/>
                  <a:pt x="8848334" y="213795"/>
                  <a:pt x="8872289" y="213795"/>
                </a:cubicBezTo>
                <a:lnTo>
                  <a:pt x="8872289" y="205572"/>
                </a:lnTo>
                <a:cubicBezTo>
                  <a:pt x="8872289" y="205572"/>
                  <a:pt x="8872289" y="205572"/>
                  <a:pt x="8880274" y="205572"/>
                </a:cubicBezTo>
                <a:cubicBezTo>
                  <a:pt x="8880274" y="205572"/>
                  <a:pt x="8880274" y="205572"/>
                  <a:pt x="8880274" y="189126"/>
                </a:cubicBezTo>
                <a:cubicBezTo>
                  <a:pt x="8880274" y="189126"/>
                  <a:pt x="8880274" y="189126"/>
                  <a:pt x="8944156" y="189126"/>
                </a:cubicBezTo>
                <a:cubicBezTo>
                  <a:pt x="8944156" y="189126"/>
                  <a:pt x="8944156" y="189126"/>
                  <a:pt x="8944156" y="205572"/>
                </a:cubicBezTo>
                <a:cubicBezTo>
                  <a:pt x="8944156" y="205572"/>
                  <a:pt x="8944156" y="205572"/>
                  <a:pt x="8952141" y="205572"/>
                </a:cubicBezTo>
                <a:cubicBezTo>
                  <a:pt x="8952141" y="205572"/>
                  <a:pt x="8952141" y="205572"/>
                  <a:pt x="8952141" y="213795"/>
                </a:cubicBezTo>
                <a:cubicBezTo>
                  <a:pt x="8952141" y="213795"/>
                  <a:pt x="8952141" y="213795"/>
                  <a:pt x="8960126" y="213795"/>
                </a:cubicBezTo>
                <a:cubicBezTo>
                  <a:pt x="8960126" y="213795"/>
                  <a:pt x="8960126" y="213795"/>
                  <a:pt x="8960126" y="24669"/>
                </a:cubicBezTo>
                <a:cubicBezTo>
                  <a:pt x="8960126" y="24669"/>
                  <a:pt x="8960126" y="24669"/>
                  <a:pt x="8984082" y="24669"/>
                </a:cubicBezTo>
                <a:cubicBezTo>
                  <a:pt x="8984082" y="24669"/>
                  <a:pt x="8984082" y="24669"/>
                  <a:pt x="8984082" y="0"/>
                </a:cubicBezTo>
                <a:cubicBezTo>
                  <a:pt x="8984082" y="0"/>
                  <a:pt x="8984082" y="0"/>
                  <a:pt x="9055948" y="0"/>
                </a:cubicBezTo>
                <a:cubicBezTo>
                  <a:pt x="9055948" y="0"/>
                  <a:pt x="9055948" y="0"/>
                  <a:pt x="9055948" y="24669"/>
                </a:cubicBezTo>
                <a:cubicBezTo>
                  <a:pt x="9055948" y="24669"/>
                  <a:pt x="9055948" y="24669"/>
                  <a:pt x="9087889" y="24669"/>
                </a:cubicBezTo>
                <a:cubicBezTo>
                  <a:pt x="9087889" y="24669"/>
                  <a:pt x="9087889" y="24669"/>
                  <a:pt x="9087889" y="172681"/>
                </a:cubicBezTo>
                <a:cubicBezTo>
                  <a:pt x="9087889" y="172681"/>
                  <a:pt x="9087889" y="172681"/>
                  <a:pt x="9095874" y="172681"/>
                </a:cubicBezTo>
                <a:cubicBezTo>
                  <a:pt x="9095874" y="172681"/>
                  <a:pt x="9095874" y="172681"/>
                  <a:pt x="9095874" y="197349"/>
                </a:cubicBezTo>
                <a:cubicBezTo>
                  <a:pt x="9095874" y="197349"/>
                  <a:pt x="9095874" y="197349"/>
                  <a:pt x="9103859" y="197349"/>
                </a:cubicBezTo>
                <a:cubicBezTo>
                  <a:pt x="9103859" y="197349"/>
                  <a:pt x="9103859" y="287801"/>
                  <a:pt x="9103859" y="296024"/>
                </a:cubicBezTo>
                <a:cubicBezTo>
                  <a:pt x="9103859" y="296024"/>
                  <a:pt x="9119830" y="296024"/>
                  <a:pt x="9119830" y="296024"/>
                </a:cubicBezTo>
                <a:cubicBezTo>
                  <a:pt x="9119830" y="296024"/>
                  <a:pt x="9119830" y="296024"/>
                  <a:pt x="9119830" y="279578"/>
                </a:cubicBezTo>
                <a:cubicBezTo>
                  <a:pt x="9119830" y="279578"/>
                  <a:pt x="9119830" y="279578"/>
                  <a:pt x="9127815" y="279578"/>
                </a:cubicBezTo>
                <a:cubicBezTo>
                  <a:pt x="9127815" y="279578"/>
                  <a:pt x="9127815" y="279578"/>
                  <a:pt x="9127815" y="271355"/>
                </a:cubicBezTo>
                <a:cubicBezTo>
                  <a:pt x="9127815" y="271355"/>
                  <a:pt x="9127815" y="271355"/>
                  <a:pt x="9119830" y="271355"/>
                </a:cubicBezTo>
                <a:cubicBezTo>
                  <a:pt x="9119830" y="271355"/>
                  <a:pt x="9119830" y="271355"/>
                  <a:pt x="9119830" y="263132"/>
                </a:cubicBezTo>
                <a:cubicBezTo>
                  <a:pt x="9119830" y="263132"/>
                  <a:pt x="9119830" y="263132"/>
                  <a:pt x="9143785" y="263132"/>
                </a:cubicBezTo>
                <a:cubicBezTo>
                  <a:pt x="9143785" y="263132"/>
                  <a:pt x="9143785" y="263132"/>
                  <a:pt x="9143785" y="254909"/>
                </a:cubicBezTo>
                <a:cubicBezTo>
                  <a:pt x="9143785" y="254909"/>
                  <a:pt x="9143785" y="254909"/>
                  <a:pt x="9191696" y="254909"/>
                </a:cubicBezTo>
                <a:cubicBezTo>
                  <a:pt x="9191696" y="254909"/>
                  <a:pt x="9191696" y="254909"/>
                  <a:pt x="9191696" y="263132"/>
                </a:cubicBezTo>
                <a:cubicBezTo>
                  <a:pt x="9191696" y="263132"/>
                  <a:pt x="9191696" y="263132"/>
                  <a:pt x="9199681" y="263132"/>
                </a:cubicBezTo>
                <a:cubicBezTo>
                  <a:pt x="9199681" y="263132"/>
                  <a:pt x="9231622" y="263132"/>
                  <a:pt x="9247593" y="263132"/>
                </a:cubicBezTo>
                <a:cubicBezTo>
                  <a:pt x="9263563" y="271355"/>
                  <a:pt x="9263563" y="271355"/>
                  <a:pt x="9263563" y="271355"/>
                </a:cubicBezTo>
                <a:cubicBezTo>
                  <a:pt x="9263563" y="271355"/>
                  <a:pt x="9263563" y="271355"/>
                  <a:pt x="9263563" y="172681"/>
                </a:cubicBezTo>
                <a:cubicBezTo>
                  <a:pt x="9263563" y="172681"/>
                  <a:pt x="9263563" y="172681"/>
                  <a:pt x="9279533" y="172681"/>
                </a:cubicBezTo>
                <a:cubicBezTo>
                  <a:pt x="9279533" y="172681"/>
                  <a:pt x="9279533" y="172681"/>
                  <a:pt x="9279533" y="164458"/>
                </a:cubicBezTo>
                <a:cubicBezTo>
                  <a:pt x="9279533" y="164458"/>
                  <a:pt x="9279533" y="164458"/>
                  <a:pt x="9279533" y="156235"/>
                </a:cubicBezTo>
                <a:cubicBezTo>
                  <a:pt x="9279533" y="156235"/>
                  <a:pt x="9279533" y="156235"/>
                  <a:pt x="9287518" y="156235"/>
                </a:cubicBezTo>
                <a:cubicBezTo>
                  <a:pt x="9287518" y="156235"/>
                  <a:pt x="9287518" y="156235"/>
                  <a:pt x="9287518" y="164458"/>
                </a:cubicBezTo>
                <a:cubicBezTo>
                  <a:pt x="9287518" y="164458"/>
                  <a:pt x="9287518" y="164458"/>
                  <a:pt x="9295503" y="164458"/>
                </a:cubicBezTo>
                <a:cubicBezTo>
                  <a:pt x="9295503" y="164458"/>
                  <a:pt x="9295503" y="164458"/>
                  <a:pt x="9295503" y="156235"/>
                </a:cubicBezTo>
                <a:cubicBezTo>
                  <a:pt x="9295503" y="156235"/>
                  <a:pt x="9295503" y="156235"/>
                  <a:pt x="9303489" y="156235"/>
                </a:cubicBezTo>
                <a:lnTo>
                  <a:pt x="9303489" y="148012"/>
                </a:lnTo>
                <a:cubicBezTo>
                  <a:pt x="9303489" y="148012"/>
                  <a:pt x="9303489" y="148012"/>
                  <a:pt x="9295503" y="148012"/>
                </a:cubicBezTo>
                <a:cubicBezTo>
                  <a:pt x="9295503" y="148012"/>
                  <a:pt x="9295503" y="139789"/>
                  <a:pt x="9303489" y="139789"/>
                </a:cubicBezTo>
                <a:cubicBezTo>
                  <a:pt x="9303489" y="139789"/>
                  <a:pt x="9311474" y="139789"/>
                  <a:pt x="9311474" y="139789"/>
                </a:cubicBezTo>
                <a:cubicBezTo>
                  <a:pt x="9311474" y="139789"/>
                  <a:pt x="9311474" y="139789"/>
                  <a:pt x="9311474" y="156235"/>
                </a:cubicBezTo>
                <a:cubicBezTo>
                  <a:pt x="9311474" y="156235"/>
                  <a:pt x="9311474" y="156235"/>
                  <a:pt x="9311474" y="172681"/>
                </a:cubicBezTo>
                <a:cubicBezTo>
                  <a:pt x="9311474" y="172681"/>
                  <a:pt x="9311474" y="172681"/>
                  <a:pt x="9367370" y="172681"/>
                </a:cubicBezTo>
                <a:cubicBezTo>
                  <a:pt x="9367370" y="172681"/>
                  <a:pt x="9367370" y="172681"/>
                  <a:pt x="9367370" y="304247"/>
                </a:cubicBezTo>
                <a:cubicBezTo>
                  <a:pt x="9367370" y="304247"/>
                  <a:pt x="9367370" y="304247"/>
                  <a:pt x="9431251" y="304247"/>
                </a:cubicBezTo>
                <a:cubicBezTo>
                  <a:pt x="9431251" y="304247"/>
                  <a:pt x="9431251" y="304247"/>
                  <a:pt x="9431251" y="312469"/>
                </a:cubicBezTo>
                <a:cubicBezTo>
                  <a:pt x="9431251" y="312469"/>
                  <a:pt x="9431251" y="312469"/>
                  <a:pt x="9455207" y="106898"/>
                </a:cubicBezTo>
                <a:cubicBezTo>
                  <a:pt x="9455207" y="106898"/>
                  <a:pt x="9471177" y="24669"/>
                  <a:pt x="9471177" y="16446"/>
                </a:cubicBezTo>
                <a:cubicBezTo>
                  <a:pt x="9471177" y="8223"/>
                  <a:pt x="9479163" y="8223"/>
                  <a:pt x="9479163" y="8223"/>
                </a:cubicBezTo>
                <a:cubicBezTo>
                  <a:pt x="9479163" y="8223"/>
                  <a:pt x="9479163" y="8223"/>
                  <a:pt x="9487148" y="106898"/>
                </a:cubicBezTo>
                <a:cubicBezTo>
                  <a:pt x="9487148" y="106898"/>
                  <a:pt x="9487148" y="106898"/>
                  <a:pt x="9495133" y="106898"/>
                </a:cubicBezTo>
                <a:cubicBezTo>
                  <a:pt x="9495133" y="106898"/>
                  <a:pt x="9495133" y="106898"/>
                  <a:pt x="9503118" y="222018"/>
                </a:cubicBezTo>
                <a:cubicBezTo>
                  <a:pt x="9511103" y="222018"/>
                  <a:pt x="9511103" y="222018"/>
                  <a:pt x="9511103" y="222018"/>
                </a:cubicBezTo>
                <a:cubicBezTo>
                  <a:pt x="9511103" y="222018"/>
                  <a:pt x="9511103" y="222018"/>
                  <a:pt x="9535059" y="222018"/>
                </a:cubicBezTo>
                <a:cubicBezTo>
                  <a:pt x="9535059" y="222018"/>
                  <a:pt x="9535059" y="222018"/>
                  <a:pt x="9535059" y="263132"/>
                </a:cubicBezTo>
                <a:cubicBezTo>
                  <a:pt x="9535059" y="263132"/>
                  <a:pt x="9535059" y="263132"/>
                  <a:pt x="9543044" y="263132"/>
                </a:cubicBezTo>
                <a:cubicBezTo>
                  <a:pt x="9543044" y="263132"/>
                  <a:pt x="9543044" y="263132"/>
                  <a:pt x="9543044" y="271355"/>
                </a:cubicBezTo>
                <a:cubicBezTo>
                  <a:pt x="9543044" y="271355"/>
                  <a:pt x="9543044" y="271355"/>
                  <a:pt x="9551029" y="271355"/>
                </a:cubicBezTo>
                <a:cubicBezTo>
                  <a:pt x="9551029" y="271355"/>
                  <a:pt x="9551029" y="271355"/>
                  <a:pt x="9551029" y="263132"/>
                </a:cubicBezTo>
                <a:cubicBezTo>
                  <a:pt x="9551029" y="263132"/>
                  <a:pt x="9551029" y="263132"/>
                  <a:pt x="9566999" y="263132"/>
                </a:cubicBezTo>
                <a:cubicBezTo>
                  <a:pt x="9566999" y="263132"/>
                  <a:pt x="9566999" y="263132"/>
                  <a:pt x="9566999" y="271355"/>
                </a:cubicBezTo>
                <a:cubicBezTo>
                  <a:pt x="9566999" y="271355"/>
                  <a:pt x="9566999" y="271355"/>
                  <a:pt x="9614911" y="271355"/>
                </a:cubicBezTo>
                <a:cubicBezTo>
                  <a:pt x="9614911" y="271355"/>
                  <a:pt x="9614911" y="230241"/>
                  <a:pt x="9614911" y="213795"/>
                </a:cubicBezTo>
                <a:cubicBezTo>
                  <a:pt x="9614911" y="189126"/>
                  <a:pt x="9622896" y="189126"/>
                  <a:pt x="9622896" y="189126"/>
                </a:cubicBezTo>
                <a:cubicBezTo>
                  <a:pt x="9622896" y="189126"/>
                  <a:pt x="9622896" y="189126"/>
                  <a:pt x="9630881" y="189126"/>
                </a:cubicBezTo>
                <a:cubicBezTo>
                  <a:pt x="9630881" y="189126"/>
                  <a:pt x="9630881" y="189126"/>
                  <a:pt x="9646851" y="189126"/>
                </a:cubicBezTo>
                <a:cubicBezTo>
                  <a:pt x="9646851" y="189126"/>
                  <a:pt x="9646851" y="189126"/>
                  <a:pt x="9654837" y="189126"/>
                </a:cubicBezTo>
                <a:cubicBezTo>
                  <a:pt x="9654837" y="189126"/>
                  <a:pt x="9654837" y="164458"/>
                  <a:pt x="9654837" y="156235"/>
                </a:cubicBezTo>
                <a:cubicBezTo>
                  <a:pt x="9654837" y="156235"/>
                  <a:pt x="9654837" y="148012"/>
                  <a:pt x="9662822" y="148012"/>
                </a:cubicBezTo>
                <a:cubicBezTo>
                  <a:pt x="9662822" y="148012"/>
                  <a:pt x="9670807" y="139789"/>
                  <a:pt x="9670807" y="139789"/>
                </a:cubicBezTo>
                <a:cubicBezTo>
                  <a:pt x="9670807" y="139789"/>
                  <a:pt x="9670807" y="139789"/>
                  <a:pt x="9678792" y="131566"/>
                </a:cubicBezTo>
                <a:cubicBezTo>
                  <a:pt x="9678792" y="131566"/>
                  <a:pt x="9678792" y="131566"/>
                  <a:pt x="9678792" y="106898"/>
                </a:cubicBezTo>
                <a:cubicBezTo>
                  <a:pt x="9678792" y="106898"/>
                  <a:pt x="9678792" y="106898"/>
                  <a:pt x="9670807" y="115120"/>
                </a:cubicBezTo>
                <a:cubicBezTo>
                  <a:pt x="9670807" y="115120"/>
                  <a:pt x="9670807" y="106898"/>
                  <a:pt x="9670807" y="106898"/>
                </a:cubicBezTo>
                <a:cubicBezTo>
                  <a:pt x="9670807" y="106898"/>
                  <a:pt x="9686777" y="90452"/>
                  <a:pt x="9686777" y="90452"/>
                </a:cubicBezTo>
                <a:cubicBezTo>
                  <a:pt x="9686777" y="90452"/>
                  <a:pt x="9686777" y="90452"/>
                  <a:pt x="9686777" y="131566"/>
                </a:cubicBezTo>
                <a:cubicBezTo>
                  <a:pt x="9686777" y="131566"/>
                  <a:pt x="9686777" y="131566"/>
                  <a:pt x="9686777" y="139789"/>
                </a:cubicBezTo>
                <a:cubicBezTo>
                  <a:pt x="9686777" y="139789"/>
                  <a:pt x="9686777" y="139789"/>
                  <a:pt x="9702747" y="148012"/>
                </a:cubicBezTo>
                <a:cubicBezTo>
                  <a:pt x="9702747" y="148012"/>
                  <a:pt x="9702747" y="148012"/>
                  <a:pt x="9710733" y="148012"/>
                </a:cubicBezTo>
                <a:cubicBezTo>
                  <a:pt x="9710733" y="148012"/>
                  <a:pt x="9710733" y="148012"/>
                  <a:pt x="9710733" y="156235"/>
                </a:cubicBezTo>
                <a:cubicBezTo>
                  <a:pt x="9710733" y="156235"/>
                  <a:pt x="9710733" y="156235"/>
                  <a:pt x="9710733" y="197349"/>
                </a:cubicBezTo>
                <a:cubicBezTo>
                  <a:pt x="9710733" y="197349"/>
                  <a:pt x="9718718" y="189126"/>
                  <a:pt x="9718718" y="197349"/>
                </a:cubicBezTo>
                <a:cubicBezTo>
                  <a:pt x="9718718" y="197349"/>
                  <a:pt x="9726703" y="205572"/>
                  <a:pt x="9726703" y="205572"/>
                </a:cubicBezTo>
                <a:cubicBezTo>
                  <a:pt x="9726703" y="205572"/>
                  <a:pt x="9726703" y="205572"/>
                  <a:pt x="9726703" y="238464"/>
                </a:cubicBezTo>
                <a:cubicBezTo>
                  <a:pt x="9726703" y="238464"/>
                  <a:pt x="9726703" y="238464"/>
                  <a:pt x="9734688" y="238464"/>
                </a:cubicBezTo>
                <a:cubicBezTo>
                  <a:pt x="9734688" y="238464"/>
                  <a:pt x="9734688" y="238464"/>
                  <a:pt x="9734688" y="230241"/>
                </a:cubicBezTo>
                <a:cubicBezTo>
                  <a:pt x="9734688" y="230241"/>
                  <a:pt x="9734688" y="230241"/>
                  <a:pt x="9742673" y="230241"/>
                </a:cubicBezTo>
                <a:cubicBezTo>
                  <a:pt x="9742673" y="230241"/>
                  <a:pt x="9742673" y="222018"/>
                  <a:pt x="9750659" y="222018"/>
                </a:cubicBezTo>
                <a:cubicBezTo>
                  <a:pt x="9758644" y="222018"/>
                  <a:pt x="9766629" y="222018"/>
                  <a:pt x="9766629" y="222018"/>
                </a:cubicBezTo>
                <a:cubicBezTo>
                  <a:pt x="9766629" y="222018"/>
                  <a:pt x="9774614" y="222018"/>
                  <a:pt x="9782599" y="222018"/>
                </a:cubicBezTo>
                <a:cubicBezTo>
                  <a:pt x="9790584" y="222018"/>
                  <a:pt x="9790584" y="230241"/>
                  <a:pt x="9790584" y="230241"/>
                </a:cubicBezTo>
                <a:cubicBezTo>
                  <a:pt x="9790584" y="230241"/>
                  <a:pt x="9790584" y="230241"/>
                  <a:pt x="9798570" y="230241"/>
                </a:cubicBezTo>
                <a:cubicBezTo>
                  <a:pt x="9798570" y="230241"/>
                  <a:pt x="9798570" y="230241"/>
                  <a:pt x="9798570" y="148012"/>
                </a:cubicBezTo>
                <a:cubicBezTo>
                  <a:pt x="9798570" y="148012"/>
                  <a:pt x="9798570" y="148012"/>
                  <a:pt x="9814540" y="148012"/>
                </a:cubicBezTo>
                <a:cubicBezTo>
                  <a:pt x="9814540" y="148012"/>
                  <a:pt x="9814540" y="139789"/>
                  <a:pt x="9822525" y="139789"/>
                </a:cubicBezTo>
                <a:lnTo>
                  <a:pt x="9822525" y="131566"/>
                </a:lnTo>
                <a:cubicBezTo>
                  <a:pt x="9822525" y="139789"/>
                  <a:pt x="9830510" y="148012"/>
                  <a:pt x="9830510" y="148012"/>
                </a:cubicBezTo>
                <a:cubicBezTo>
                  <a:pt x="9830510" y="148012"/>
                  <a:pt x="9830510" y="148012"/>
                  <a:pt x="9830510" y="139789"/>
                </a:cubicBezTo>
                <a:cubicBezTo>
                  <a:pt x="9830510" y="139789"/>
                  <a:pt x="9830510" y="139789"/>
                  <a:pt x="9886407" y="139789"/>
                </a:cubicBezTo>
                <a:cubicBezTo>
                  <a:pt x="9886407" y="139789"/>
                  <a:pt x="9886407" y="139789"/>
                  <a:pt x="9886407" y="197349"/>
                </a:cubicBezTo>
                <a:cubicBezTo>
                  <a:pt x="9886407" y="197349"/>
                  <a:pt x="9886407" y="197349"/>
                  <a:pt x="9934318" y="197349"/>
                </a:cubicBezTo>
                <a:cubicBezTo>
                  <a:pt x="9934318" y="197349"/>
                  <a:pt x="9934318" y="197349"/>
                  <a:pt x="9934318" y="205572"/>
                </a:cubicBezTo>
                <a:cubicBezTo>
                  <a:pt x="9934318" y="205572"/>
                  <a:pt x="9934318" y="205572"/>
                  <a:pt x="9958273" y="197349"/>
                </a:cubicBezTo>
                <a:cubicBezTo>
                  <a:pt x="9958273" y="197349"/>
                  <a:pt x="9958273" y="197349"/>
                  <a:pt x="9974243" y="205572"/>
                </a:cubicBezTo>
                <a:cubicBezTo>
                  <a:pt x="9974243" y="205572"/>
                  <a:pt x="9974243" y="205572"/>
                  <a:pt x="9974243" y="254909"/>
                </a:cubicBezTo>
                <a:cubicBezTo>
                  <a:pt x="9974243" y="254909"/>
                  <a:pt x="9974243" y="254909"/>
                  <a:pt x="10006184" y="222018"/>
                </a:cubicBezTo>
                <a:cubicBezTo>
                  <a:pt x="10006184" y="222018"/>
                  <a:pt x="10006184" y="222018"/>
                  <a:pt x="10006184" y="189126"/>
                </a:cubicBezTo>
                <a:cubicBezTo>
                  <a:pt x="10006184" y="189126"/>
                  <a:pt x="10006184" y="189126"/>
                  <a:pt x="10038125" y="189126"/>
                </a:cubicBezTo>
                <a:cubicBezTo>
                  <a:pt x="10038125" y="189126"/>
                  <a:pt x="10038125" y="189126"/>
                  <a:pt x="10038125" y="164458"/>
                </a:cubicBezTo>
                <a:cubicBezTo>
                  <a:pt x="10038125" y="164458"/>
                  <a:pt x="10038125" y="164458"/>
                  <a:pt x="10046110" y="164458"/>
                </a:cubicBezTo>
                <a:cubicBezTo>
                  <a:pt x="10046110" y="164458"/>
                  <a:pt x="10046110" y="164458"/>
                  <a:pt x="10046110" y="156235"/>
                </a:cubicBezTo>
                <a:cubicBezTo>
                  <a:pt x="10046110" y="156235"/>
                  <a:pt x="10046110" y="156235"/>
                  <a:pt x="10117977" y="156235"/>
                </a:cubicBezTo>
                <a:cubicBezTo>
                  <a:pt x="10117977" y="156235"/>
                  <a:pt x="10117977" y="156235"/>
                  <a:pt x="10117977" y="164458"/>
                </a:cubicBezTo>
                <a:cubicBezTo>
                  <a:pt x="10117977" y="164458"/>
                  <a:pt x="10117977" y="164458"/>
                  <a:pt x="10125962" y="164458"/>
                </a:cubicBezTo>
                <a:cubicBezTo>
                  <a:pt x="10125962" y="164458"/>
                  <a:pt x="10125962" y="164458"/>
                  <a:pt x="10125962" y="172681"/>
                </a:cubicBezTo>
                <a:lnTo>
                  <a:pt x="10133055" y="172681"/>
                </a:lnTo>
                <a:lnTo>
                  <a:pt x="10133055" y="164458"/>
                </a:lnTo>
                <a:cubicBezTo>
                  <a:pt x="10133055" y="164458"/>
                  <a:pt x="10133055" y="156235"/>
                  <a:pt x="10133055" y="156235"/>
                </a:cubicBezTo>
                <a:cubicBezTo>
                  <a:pt x="10133055" y="148012"/>
                  <a:pt x="10149029" y="148012"/>
                  <a:pt x="10149029" y="148012"/>
                </a:cubicBezTo>
                <a:cubicBezTo>
                  <a:pt x="10149029" y="148012"/>
                  <a:pt x="10149029" y="148012"/>
                  <a:pt x="10149029" y="82229"/>
                </a:cubicBezTo>
                <a:cubicBezTo>
                  <a:pt x="10149029" y="82229"/>
                  <a:pt x="10149029" y="82229"/>
                  <a:pt x="10149029" y="65783"/>
                </a:cubicBezTo>
                <a:cubicBezTo>
                  <a:pt x="10149029" y="65783"/>
                  <a:pt x="10149029" y="65783"/>
                  <a:pt x="10157016" y="65783"/>
                </a:cubicBezTo>
                <a:cubicBezTo>
                  <a:pt x="10157016" y="65783"/>
                  <a:pt x="10157016" y="65783"/>
                  <a:pt x="10165003" y="65783"/>
                </a:cubicBezTo>
                <a:cubicBezTo>
                  <a:pt x="10165003" y="65783"/>
                  <a:pt x="10165003" y="65783"/>
                  <a:pt x="10180977" y="65783"/>
                </a:cubicBezTo>
                <a:cubicBezTo>
                  <a:pt x="10180977" y="65783"/>
                  <a:pt x="10180977" y="65783"/>
                  <a:pt x="10180977" y="74006"/>
                </a:cubicBezTo>
                <a:cubicBezTo>
                  <a:pt x="10180977" y="74006"/>
                  <a:pt x="10180977" y="74006"/>
                  <a:pt x="10188964" y="74006"/>
                </a:cubicBezTo>
                <a:cubicBezTo>
                  <a:pt x="10188964" y="74006"/>
                  <a:pt x="10188964" y="74006"/>
                  <a:pt x="10188964" y="82229"/>
                </a:cubicBezTo>
                <a:cubicBezTo>
                  <a:pt x="10188964" y="82229"/>
                  <a:pt x="10188964" y="82229"/>
                  <a:pt x="10236886" y="82229"/>
                </a:cubicBezTo>
                <a:cubicBezTo>
                  <a:pt x="10236886" y="82229"/>
                  <a:pt x="10236886" y="82229"/>
                  <a:pt x="10236886" y="74006"/>
                </a:cubicBezTo>
                <a:cubicBezTo>
                  <a:pt x="10236886" y="74006"/>
                  <a:pt x="10236886" y="74006"/>
                  <a:pt x="10236886" y="65783"/>
                </a:cubicBezTo>
                <a:cubicBezTo>
                  <a:pt x="10236886" y="65783"/>
                  <a:pt x="10236886" y="65783"/>
                  <a:pt x="10260847" y="65783"/>
                </a:cubicBezTo>
                <a:cubicBezTo>
                  <a:pt x="10260847" y="65783"/>
                  <a:pt x="10260847" y="65783"/>
                  <a:pt x="10260847" y="74006"/>
                </a:cubicBezTo>
                <a:cubicBezTo>
                  <a:pt x="10260847" y="74006"/>
                  <a:pt x="10260847" y="74006"/>
                  <a:pt x="10276822" y="74006"/>
                </a:cubicBezTo>
                <a:cubicBezTo>
                  <a:pt x="10276822" y="74006"/>
                  <a:pt x="10276822" y="74006"/>
                  <a:pt x="10276822" y="82229"/>
                </a:cubicBezTo>
                <a:cubicBezTo>
                  <a:pt x="10276822" y="82229"/>
                  <a:pt x="10276822" y="82229"/>
                  <a:pt x="10276822" y="90452"/>
                </a:cubicBezTo>
                <a:cubicBezTo>
                  <a:pt x="10276822" y="90452"/>
                  <a:pt x="10276822" y="90452"/>
                  <a:pt x="10276822" y="98675"/>
                </a:cubicBezTo>
                <a:cubicBezTo>
                  <a:pt x="10268835" y="98675"/>
                  <a:pt x="10276822" y="106898"/>
                  <a:pt x="10276822" y="106898"/>
                </a:cubicBezTo>
                <a:cubicBezTo>
                  <a:pt x="10276822" y="106898"/>
                  <a:pt x="10276822" y="106898"/>
                  <a:pt x="10276822" y="139789"/>
                </a:cubicBezTo>
                <a:cubicBezTo>
                  <a:pt x="10276822" y="139789"/>
                  <a:pt x="10276822" y="139789"/>
                  <a:pt x="10292796" y="139789"/>
                </a:cubicBezTo>
                <a:cubicBezTo>
                  <a:pt x="10292796" y="139789"/>
                  <a:pt x="10292796" y="139789"/>
                  <a:pt x="10292796" y="180903"/>
                </a:cubicBezTo>
                <a:cubicBezTo>
                  <a:pt x="10292796" y="180903"/>
                  <a:pt x="10292796" y="180903"/>
                  <a:pt x="10300783" y="180903"/>
                </a:cubicBezTo>
                <a:cubicBezTo>
                  <a:pt x="10300783" y="180903"/>
                  <a:pt x="10300783" y="180903"/>
                  <a:pt x="10300783" y="172681"/>
                </a:cubicBezTo>
                <a:cubicBezTo>
                  <a:pt x="10300783" y="172681"/>
                  <a:pt x="10300783" y="172681"/>
                  <a:pt x="10332731" y="172681"/>
                </a:cubicBezTo>
                <a:cubicBezTo>
                  <a:pt x="10332731" y="172681"/>
                  <a:pt x="10332731" y="172681"/>
                  <a:pt x="10332731" y="131566"/>
                </a:cubicBezTo>
                <a:cubicBezTo>
                  <a:pt x="10332731" y="131566"/>
                  <a:pt x="10332731" y="131566"/>
                  <a:pt x="10396627" y="131566"/>
                </a:cubicBezTo>
                <a:cubicBezTo>
                  <a:pt x="10396627" y="131566"/>
                  <a:pt x="10404614" y="123343"/>
                  <a:pt x="10412601" y="123343"/>
                </a:cubicBezTo>
                <a:cubicBezTo>
                  <a:pt x="10412601" y="123343"/>
                  <a:pt x="10412601" y="131566"/>
                  <a:pt x="10412601" y="131566"/>
                </a:cubicBezTo>
                <a:cubicBezTo>
                  <a:pt x="10412601" y="131566"/>
                  <a:pt x="10412601" y="131566"/>
                  <a:pt x="10428575" y="131566"/>
                </a:cubicBezTo>
                <a:cubicBezTo>
                  <a:pt x="10428575" y="131566"/>
                  <a:pt x="10428575" y="131566"/>
                  <a:pt x="10508445" y="131566"/>
                </a:cubicBezTo>
                <a:cubicBezTo>
                  <a:pt x="10508445" y="131566"/>
                  <a:pt x="10508445" y="131566"/>
                  <a:pt x="10508445" y="139789"/>
                </a:cubicBezTo>
                <a:cubicBezTo>
                  <a:pt x="10508445" y="139789"/>
                  <a:pt x="10508445" y="139789"/>
                  <a:pt x="10516432" y="139789"/>
                </a:cubicBezTo>
                <a:cubicBezTo>
                  <a:pt x="10516432" y="139789"/>
                  <a:pt x="10516432" y="139789"/>
                  <a:pt x="10516432" y="180903"/>
                </a:cubicBezTo>
                <a:cubicBezTo>
                  <a:pt x="10516432" y="180903"/>
                  <a:pt x="10516432" y="180903"/>
                  <a:pt x="10540393" y="180903"/>
                </a:cubicBezTo>
                <a:cubicBezTo>
                  <a:pt x="10540393" y="180903"/>
                  <a:pt x="10540393" y="180903"/>
                  <a:pt x="10540393" y="164458"/>
                </a:cubicBezTo>
                <a:cubicBezTo>
                  <a:pt x="10540393" y="164458"/>
                  <a:pt x="10540393" y="164458"/>
                  <a:pt x="10564355" y="164458"/>
                </a:cubicBezTo>
                <a:cubicBezTo>
                  <a:pt x="10564355" y="164458"/>
                  <a:pt x="10564355" y="164458"/>
                  <a:pt x="10596303" y="164458"/>
                </a:cubicBezTo>
                <a:cubicBezTo>
                  <a:pt x="10596303" y="164458"/>
                  <a:pt x="10596303" y="164458"/>
                  <a:pt x="10596303" y="156235"/>
                </a:cubicBezTo>
                <a:cubicBezTo>
                  <a:pt x="10596303" y="156235"/>
                  <a:pt x="10596303" y="156235"/>
                  <a:pt x="10676173" y="156235"/>
                </a:cubicBezTo>
                <a:cubicBezTo>
                  <a:pt x="10676173" y="156235"/>
                  <a:pt x="10676173" y="156235"/>
                  <a:pt x="10684160" y="148012"/>
                </a:cubicBezTo>
                <a:cubicBezTo>
                  <a:pt x="10684160" y="148012"/>
                  <a:pt x="10684160" y="148012"/>
                  <a:pt x="10692147" y="148012"/>
                </a:cubicBezTo>
                <a:cubicBezTo>
                  <a:pt x="10700134" y="148012"/>
                  <a:pt x="10692147" y="164458"/>
                  <a:pt x="10692147" y="164458"/>
                </a:cubicBezTo>
                <a:cubicBezTo>
                  <a:pt x="10692147" y="164458"/>
                  <a:pt x="10692147" y="164458"/>
                  <a:pt x="10700134" y="172681"/>
                </a:cubicBezTo>
                <a:cubicBezTo>
                  <a:pt x="10700134" y="172681"/>
                  <a:pt x="10700134" y="172681"/>
                  <a:pt x="10700134" y="156235"/>
                </a:cubicBezTo>
                <a:cubicBezTo>
                  <a:pt x="10700134" y="156235"/>
                  <a:pt x="10700134" y="156235"/>
                  <a:pt x="10732082" y="156235"/>
                </a:cubicBezTo>
                <a:cubicBezTo>
                  <a:pt x="10732082" y="156235"/>
                  <a:pt x="10732082" y="156235"/>
                  <a:pt x="10732082" y="148012"/>
                </a:cubicBezTo>
                <a:cubicBezTo>
                  <a:pt x="10732082" y="148012"/>
                  <a:pt x="10732082" y="148012"/>
                  <a:pt x="10764030" y="148012"/>
                </a:cubicBezTo>
                <a:cubicBezTo>
                  <a:pt x="10764030" y="148012"/>
                  <a:pt x="10764030" y="148012"/>
                  <a:pt x="10764030" y="139789"/>
                </a:cubicBezTo>
                <a:cubicBezTo>
                  <a:pt x="10764030" y="139789"/>
                  <a:pt x="10764030" y="139789"/>
                  <a:pt x="10780004" y="139789"/>
                </a:cubicBezTo>
                <a:cubicBezTo>
                  <a:pt x="10780004" y="139789"/>
                  <a:pt x="10780004" y="139789"/>
                  <a:pt x="10795978" y="139789"/>
                </a:cubicBezTo>
                <a:cubicBezTo>
                  <a:pt x="10795978" y="139789"/>
                  <a:pt x="10795978" y="139789"/>
                  <a:pt x="10795978" y="115120"/>
                </a:cubicBezTo>
                <a:cubicBezTo>
                  <a:pt x="10795978" y="115120"/>
                  <a:pt x="10795978" y="115120"/>
                  <a:pt x="10803965" y="115120"/>
                </a:cubicBezTo>
                <a:cubicBezTo>
                  <a:pt x="10803965" y="115120"/>
                  <a:pt x="10803965" y="115120"/>
                  <a:pt x="10803965" y="98675"/>
                </a:cubicBezTo>
                <a:cubicBezTo>
                  <a:pt x="10803965" y="98675"/>
                  <a:pt x="10803965" y="98675"/>
                  <a:pt x="10811952" y="90452"/>
                </a:cubicBezTo>
                <a:cubicBezTo>
                  <a:pt x="10811952" y="90452"/>
                  <a:pt x="10811952" y="90452"/>
                  <a:pt x="10811952" y="131566"/>
                </a:cubicBezTo>
                <a:cubicBezTo>
                  <a:pt x="10811952" y="131566"/>
                  <a:pt x="10811952" y="131566"/>
                  <a:pt x="10819939" y="131566"/>
                </a:cubicBezTo>
                <a:cubicBezTo>
                  <a:pt x="10827926" y="131566"/>
                  <a:pt x="10827926" y="139789"/>
                  <a:pt x="10827926" y="139789"/>
                </a:cubicBezTo>
                <a:cubicBezTo>
                  <a:pt x="10827926" y="139789"/>
                  <a:pt x="10827926" y="139789"/>
                  <a:pt x="10843901" y="139789"/>
                </a:cubicBezTo>
                <a:cubicBezTo>
                  <a:pt x="10843901" y="139789"/>
                  <a:pt x="10843901" y="139789"/>
                  <a:pt x="10843901" y="213795"/>
                </a:cubicBezTo>
                <a:cubicBezTo>
                  <a:pt x="10843901" y="213795"/>
                  <a:pt x="10843901" y="213795"/>
                  <a:pt x="10867862" y="213795"/>
                </a:cubicBezTo>
                <a:lnTo>
                  <a:pt x="10867862" y="205572"/>
                </a:lnTo>
                <a:cubicBezTo>
                  <a:pt x="10867862" y="205572"/>
                  <a:pt x="10867862" y="205572"/>
                  <a:pt x="10875849" y="205572"/>
                </a:cubicBezTo>
                <a:cubicBezTo>
                  <a:pt x="10875849" y="205572"/>
                  <a:pt x="10875849" y="205572"/>
                  <a:pt x="10875849" y="189126"/>
                </a:cubicBezTo>
                <a:cubicBezTo>
                  <a:pt x="10875849" y="189126"/>
                  <a:pt x="10875849" y="189126"/>
                  <a:pt x="10939745" y="189126"/>
                </a:cubicBezTo>
                <a:cubicBezTo>
                  <a:pt x="10939745" y="189126"/>
                  <a:pt x="10939745" y="189126"/>
                  <a:pt x="10939745" y="205572"/>
                </a:cubicBezTo>
                <a:cubicBezTo>
                  <a:pt x="10939745" y="205572"/>
                  <a:pt x="10939745" y="205572"/>
                  <a:pt x="10947732" y="205572"/>
                </a:cubicBezTo>
                <a:cubicBezTo>
                  <a:pt x="10947732" y="205572"/>
                  <a:pt x="10947732" y="205572"/>
                  <a:pt x="10947732" y="213795"/>
                </a:cubicBezTo>
                <a:cubicBezTo>
                  <a:pt x="10947732" y="213795"/>
                  <a:pt x="10947732" y="213795"/>
                  <a:pt x="10955719" y="213795"/>
                </a:cubicBezTo>
                <a:cubicBezTo>
                  <a:pt x="10955719" y="213795"/>
                  <a:pt x="10955719" y="213795"/>
                  <a:pt x="10955719" y="24669"/>
                </a:cubicBezTo>
                <a:cubicBezTo>
                  <a:pt x="10955719" y="24669"/>
                  <a:pt x="10955719" y="24669"/>
                  <a:pt x="10979680" y="24669"/>
                </a:cubicBezTo>
                <a:cubicBezTo>
                  <a:pt x="10979680" y="24669"/>
                  <a:pt x="10979680" y="24669"/>
                  <a:pt x="10979680" y="0"/>
                </a:cubicBezTo>
                <a:cubicBezTo>
                  <a:pt x="10979680" y="0"/>
                  <a:pt x="10979680" y="0"/>
                  <a:pt x="11051563" y="0"/>
                </a:cubicBezTo>
                <a:cubicBezTo>
                  <a:pt x="11051563" y="0"/>
                  <a:pt x="11051563" y="0"/>
                  <a:pt x="11051563" y="24669"/>
                </a:cubicBezTo>
                <a:cubicBezTo>
                  <a:pt x="11051563" y="24669"/>
                  <a:pt x="11051563" y="24669"/>
                  <a:pt x="11083511" y="24669"/>
                </a:cubicBezTo>
                <a:cubicBezTo>
                  <a:pt x="11083511" y="24669"/>
                  <a:pt x="11083511" y="24669"/>
                  <a:pt x="11083511" y="172681"/>
                </a:cubicBezTo>
                <a:cubicBezTo>
                  <a:pt x="11083511" y="172681"/>
                  <a:pt x="11083511" y="172681"/>
                  <a:pt x="11091498" y="172681"/>
                </a:cubicBezTo>
                <a:cubicBezTo>
                  <a:pt x="11091498" y="172681"/>
                  <a:pt x="11091498" y="172681"/>
                  <a:pt x="11091498" y="197349"/>
                </a:cubicBezTo>
                <a:cubicBezTo>
                  <a:pt x="11091498" y="197349"/>
                  <a:pt x="11091498" y="197349"/>
                  <a:pt x="11099485" y="197349"/>
                </a:cubicBezTo>
                <a:cubicBezTo>
                  <a:pt x="11099485" y="197349"/>
                  <a:pt x="11099485" y="287801"/>
                  <a:pt x="11099485" y="296024"/>
                </a:cubicBezTo>
                <a:cubicBezTo>
                  <a:pt x="11099485" y="296024"/>
                  <a:pt x="11115459" y="296024"/>
                  <a:pt x="11115459" y="296024"/>
                </a:cubicBezTo>
                <a:cubicBezTo>
                  <a:pt x="11115459" y="296024"/>
                  <a:pt x="11115459" y="296024"/>
                  <a:pt x="11115459" y="279578"/>
                </a:cubicBezTo>
                <a:cubicBezTo>
                  <a:pt x="11115459" y="279578"/>
                  <a:pt x="11115459" y="279578"/>
                  <a:pt x="11123447" y="279578"/>
                </a:cubicBezTo>
                <a:cubicBezTo>
                  <a:pt x="11123447" y="279578"/>
                  <a:pt x="11123447" y="279578"/>
                  <a:pt x="11123447" y="271355"/>
                </a:cubicBezTo>
                <a:cubicBezTo>
                  <a:pt x="11123447" y="271355"/>
                  <a:pt x="11123447" y="271355"/>
                  <a:pt x="11115459" y="271355"/>
                </a:cubicBezTo>
                <a:cubicBezTo>
                  <a:pt x="11115459" y="271355"/>
                  <a:pt x="11115459" y="271355"/>
                  <a:pt x="11115459" y="263132"/>
                </a:cubicBezTo>
                <a:cubicBezTo>
                  <a:pt x="11115459" y="263132"/>
                  <a:pt x="11115459" y="263132"/>
                  <a:pt x="11139421" y="263132"/>
                </a:cubicBezTo>
                <a:cubicBezTo>
                  <a:pt x="11139421" y="263132"/>
                  <a:pt x="11139421" y="263132"/>
                  <a:pt x="11139421" y="254909"/>
                </a:cubicBezTo>
                <a:cubicBezTo>
                  <a:pt x="11139421" y="254909"/>
                  <a:pt x="11139421" y="254909"/>
                  <a:pt x="11179356" y="254909"/>
                </a:cubicBezTo>
                <a:cubicBezTo>
                  <a:pt x="11179356" y="254909"/>
                  <a:pt x="11179356" y="254909"/>
                  <a:pt x="11179356" y="263132"/>
                </a:cubicBezTo>
                <a:cubicBezTo>
                  <a:pt x="11179356" y="263132"/>
                  <a:pt x="11179356" y="263132"/>
                  <a:pt x="11187343" y="263132"/>
                </a:cubicBezTo>
                <a:cubicBezTo>
                  <a:pt x="11187343" y="263132"/>
                  <a:pt x="11227278" y="263132"/>
                  <a:pt x="11243252" y="263132"/>
                </a:cubicBezTo>
                <a:cubicBezTo>
                  <a:pt x="11259226" y="271355"/>
                  <a:pt x="11259226" y="271355"/>
                  <a:pt x="11259226" y="271355"/>
                </a:cubicBezTo>
                <a:cubicBezTo>
                  <a:pt x="11259226" y="271355"/>
                  <a:pt x="11259226" y="271355"/>
                  <a:pt x="11259226" y="172681"/>
                </a:cubicBezTo>
                <a:cubicBezTo>
                  <a:pt x="11259226" y="172681"/>
                  <a:pt x="11259226" y="172681"/>
                  <a:pt x="11275200" y="172681"/>
                </a:cubicBezTo>
                <a:cubicBezTo>
                  <a:pt x="11275200" y="172681"/>
                  <a:pt x="11275200" y="172681"/>
                  <a:pt x="11275200" y="164458"/>
                </a:cubicBezTo>
                <a:cubicBezTo>
                  <a:pt x="11275200" y="164458"/>
                  <a:pt x="11275200" y="164458"/>
                  <a:pt x="11275200" y="156235"/>
                </a:cubicBezTo>
                <a:cubicBezTo>
                  <a:pt x="11275200" y="156235"/>
                  <a:pt x="11275200" y="156235"/>
                  <a:pt x="11283187" y="156235"/>
                </a:cubicBezTo>
                <a:cubicBezTo>
                  <a:pt x="11283187" y="156235"/>
                  <a:pt x="11283187" y="156235"/>
                  <a:pt x="11283187" y="164458"/>
                </a:cubicBezTo>
                <a:cubicBezTo>
                  <a:pt x="11283187" y="164458"/>
                  <a:pt x="11283187" y="164458"/>
                  <a:pt x="11291174" y="164458"/>
                </a:cubicBezTo>
                <a:cubicBezTo>
                  <a:pt x="11291174" y="164458"/>
                  <a:pt x="11291174" y="164458"/>
                  <a:pt x="11291174" y="156235"/>
                </a:cubicBezTo>
                <a:cubicBezTo>
                  <a:pt x="11291174" y="156235"/>
                  <a:pt x="11291174" y="156235"/>
                  <a:pt x="11299161" y="156235"/>
                </a:cubicBezTo>
                <a:lnTo>
                  <a:pt x="11299161" y="148012"/>
                </a:lnTo>
                <a:cubicBezTo>
                  <a:pt x="11299161" y="148012"/>
                  <a:pt x="11299161" y="148012"/>
                  <a:pt x="11291174" y="148012"/>
                </a:cubicBezTo>
                <a:cubicBezTo>
                  <a:pt x="11291174" y="148012"/>
                  <a:pt x="11291174" y="139789"/>
                  <a:pt x="11299161" y="139789"/>
                </a:cubicBezTo>
                <a:cubicBezTo>
                  <a:pt x="11299161" y="139789"/>
                  <a:pt x="11307148" y="139789"/>
                  <a:pt x="11307148" y="139789"/>
                </a:cubicBezTo>
                <a:cubicBezTo>
                  <a:pt x="11307148" y="139789"/>
                  <a:pt x="11307148" y="139789"/>
                  <a:pt x="11307148" y="156235"/>
                </a:cubicBezTo>
                <a:cubicBezTo>
                  <a:pt x="11307148" y="156235"/>
                  <a:pt x="11307148" y="156235"/>
                  <a:pt x="11307148" y="172681"/>
                </a:cubicBezTo>
                <a:cubicBezTo>
                  <a:pt x="11307148" y="172681"/>
                  <a:pt x="11307148" y="172681"/>
                  <a:pt x="11363057" y="172681"/>
                </a:cubicBezTo>
                <a:cubicBezTo>
                  <a:pt x="11363057" y="172681"/>
                  <a:pt x="11363057" y="172681"/>
                  <a:pt x="11363057" y="304247"/>
                </a:cubicBezTo>
                <a:cubicBezTo>
                  <a:pt x="11363057" y="304247"/>
                  <a:pt x="11363057" y="304247"/>
                  <a:pt x="11418967" y="304247"/>
                </a:cubicBezTo>
                <a:cubicBezTo>
                  <a:pt x="11418967" y="304247"/>
                  <a:pt x="11418967" y="304247"/>
                  <a:pt x="11418967" y="312469"/>
                </a:cubicBezTo>
                <a:cubicBezTo>
                  <a:pt x="11418967" y="312469"/>
                  <a:pt x="11418967" y="312469"/>
                  <a:pt x="11426953" y="312469"/>
                </a:cubicBezTo>
                <a:cubicBezTo>
                  <a:pt x="11426953" y="312469"/>
                  <a:pt x="11426953" y="312469"/>
                  <a:pt x="11450915" y="106898"/>
                </a:cubicBezTo>
                <a:cubicBezTo>
                  <a:pt x="11450915" y="106898"/>
                  <a:pt x="11466889" y="24669"/>
                  <a:pt x="11466889" y="16446"/>
                </a:cubicBezTo>
                <a:cubicBezTo>
                  <a:pt x="11466889" y="8223"/>
                  <a:pt x="11474876" y="8223"/>
                  <a:pt x="11474876" y="8223"/>
                </a:cubicBezTo>
                <a:cubicBezTo>
                  <a:pt x="11474876" y="8223"/>
                  <a:pt x="11474876" y="8223"/>
                  <a:pt x="11482863" y="106898"/>
                </a:cubicBezTo>
                <a:cubicBezTo>
                  <a:pt x="11482863" y="106898"/>
                  <a:pt x="11482863" y="106898"/>
                  <a:pt x="11490850" y="106898"/>
                </a:cubicBezTo>
                <a:cubicBezTo>
                  <a:pt x="11490850" y="106898"/>
                  <a:pt x="11490850" y="106898"/>
                  <a:pt x="11498837" y="222018"/>
                </a:cubicBezTo>
                <a:cubicBezTo>
                  <a:pt x="11506824" y="222018"/>
                  <a:pt x="11506824" y="222018"/>
                  <a:pt x="11506824" y="222018"/>
                </a:cubicBezTo>
                <a:cubicBezTo>
                  <a:pt x="11506824" y="222018"/>
                  <a:pt x="11506824" y="222018"/>
                  <a:pt x="11530785" y="222018"/>
                </a:cubicBezTo>
                <a:cubicBezTo>
                  <a:pt x="11530785" y="222018"/>
                  <a:pt x="11530785" y="222018"/>
                  <a:pt x="11530785" y="263132"/>
                </a:cubicBezTo>
                <a:cubicBezTo>
                  <a:pt x="11530785" y="263132"/>
                  <a:pt x="11530785" y="263132"/>
                  <a:pt x="11538772" y="263132"/>
                </a:cubicBezTo>
                <a:cubicBezTo>
                  <a:pt x="11538772" y="263132"/>
                  <a:pt x="11538772" y="263132"/>
                  <a:pt x="11562733" y="263132"/>
                </a:cubicBezTo>
                <a:cubicBezTo>
                  <a:pt x="11562733" y="263132"/>
                  <a:pt x="11562733" y="263132"/>
                  <a:pt x="11562733" y="271355"/>
                </a:cubicBezTo>
                <a:cubicBezTo>
                  <a:pt x="11562733" y="271355"/>
                  <a:pt x="11562733" y="271355"/>
                  <a:pt x="11610655" y="271355"/>
                </a:cubicBezTo>
                <a:cubicBezTo>
                  <a:pt x="11610655" y="271355"/>
                  <a:pt x="11610655" y="230241"/>
                  <a:pt x="11610655" y="213795"/>
                </a:cubicBezTo>
                <a:cubicBezTo>
                  <a:pt x="11610655" y="189126"/>
                  <a:pt x="11618642" y="189126"/>
                  <a:pt x="11618642" y="189126"/>
                </a:cubicBezTo>
                <a:cubicBezTo>
                  <a:pt x="11618642" y="189126"/>
                  <a:pt x="11618642" y="189126"/>
                  <a:pt x="11626629" y="189126"/>
                </a:cubicBezTo>
                <a:cubicBezTo>
                  <a:pt x="11626629" y="189126"/>
                  <a:pt x="11626629" y="189126"/>
                  <a:pt x="11642603" y="189126"/>
                </a:cubicBezTo>
                <a:cubicBezTo>
                  <a:pt x="11642603" y="189126"/>
                  <a:pt x="11642603" y="189126"/>
                  <a:pt x="11650590" y="189126"/>
                </a:cubicBezTo>
                <a:cubicBezTo>
                  <a:pt x="11650590" y="189126"/>
                  <a:pt x="11650590" y="164458"/>
                  <a:pt x="11650590" y="156235"/>
                </a:cubicBezTo>
                <a:cubicBezTo>
                  <a:pt x="11650590" y="156235"/>
                  <a:pt x="11650590" y="148012"/>
                  <a:pt x="11658577" y="148012"/>
                </a:cubicBezTo>
                <a:cubicBezTo>
                  <a:pt x="11658577" y="148012"/>
                  <a:pt x="11666564" y="139789"/>
                  <a:pt x="11666564" y="139789"/>
                </a:cubicBezTo>
                <a:cubicBezTo>
                  <a:pt x="11666564" y="139789"/>
                  <a:pt x="11666564" y="139789"/>
                  <a:pt x="11674551" y="131566"/>
                </a:cubicBezTo>
                <a:cubicBezTo>
                  <a:pt x="11674551" y="131566"/>
                  <a:pt x="11674551" y="131566"/>
                  <a:pt x="11674551" y="106898"/>
                </a:cubicBezTo>
                <a:cubicBezTo>
                  <a:pt x="11674551" y="106898"/>
                  <a:pt x="11674551" y="106898"/>
                  <a:pt x="11666564" y="115120"/>
                </a:cubicBezTo>
                <a:cubicBezTo>
                  <a:pt x="11666564" y="115120"/>
                  <a:pt x="11658577" y="106898"/>
                  <a:pt x="11666564" y="106898"/>
                </a:cubicBezTo>
                <a:cubicBezTo>
                  <a:pt x="11666564" y="106898"/>
                  <a:pt x="11682538" y="90452"/>
                  <a:pt x="11682538" y="90452"/>
                </a:cubicBezTo>
                <a:cubicBezTo>
                  <a:pt x="11682538" y="90452"/>
                  <a:pt x="11682538" y="90452"/>
                  <a:pt x="11682538" y="131566"/>
                </a:cubicBezTo>
                <a:cubicBezTo>
                  <a:pt x="11682538" y="131566"/>
                  <a:pt x="11682538" y="131566"/>
                  <a:pt x="11682538" y="139789"/>
                </a:cubicBezTo>
                <a:cubicBezTo>
                  <a:pt x="11682538" y="139789"/>
                  <a:pt x="11682538" y="139789"/>
                  <a:pt x="11698513" y="148012"/>
                </a:cubicBezTo>
                <a:cubicBezTo>
                  <a:pt x="11698513" y="148012"/>
                  <a:pt x="11698513" y="148012"/>
                  <a:pt x="11706499" y="156235"/>
                </a:cubicBezTo>
                <a:cubicBezTo>
                  <a:pt x="11706499" y="156235"/>
                  <a:pt x="11706499" y="156235"/>
                  <a:pt x="11706499" y="197349"/>
                </a:cubicBezTo>
                <a:cubicBezTo>
                  <a:pt x="11706499" y="197349"/>
                  <a:pt x="11714487" y="189126"/>
                  <a:pt x="11714487" y="197349"/>
                </a:cubicBezTo>
                <a:cubicBezTo>
                  <a:pt x="11714487" y="197349"/>
                  <a:pt x="11722473" y="205572"/>
                  <a:pt x="11722473" y="205572"/>
                </a:cubicBezTo>
                <a:cubicBezTo>
                  <a:pt x="11722473" y="205572"/>
                  <a:pt x="11722473" y="205572"/>
                  <a:pt x="11722473" y="238464"/>
                </a:cubicBezTo>
                <a:cubicBezTo>
                  <a:pt x="11722473" y="238464"/>
                  <a:pt x="11722473" y="238464"/>
                  <a:pt x="11730461" y="238464"/>
                </a:cubicBezTo>
                <a:cubicBezTo>
                  <a:pt x="11730461" y="238464"/>
                  <a:pt x="11730461" y="238464"/>
                  <a:pt x="11730461" y="230241"/>
                </a:cubicBezTo>
                <a:cubicBezTo>
                  <a:pt x="11730461" y="230241"/>
                  <a:pt x="11738448" y="222018"/>
                  <a:pt x="11746435" y="222018"/>
                </a:cubicBezTo>
                <a:cubicBezTo>
                  <a:pt x="11754422" y="222018"/>
                  <a:pt x="11762409" y="222018"/>
                  <a:pt x="11762409" y="222018"/>
                </a:cubicBezTo>
                <a:cubicBezTo>
                  <a:pt x="11762409" y="222018"/>
                  <a:pt x="11762409" y="222018"/>
                  <a:pt x="11770396" y="222018"/>
                </a:cubicBezTo>
                <a:cubicBezTo>
                  <a:pt x="11778383" y="222018"/>
                  <a:pt x="11786370" y="230241"/>
                  <a:pt x="11786370" y="230241"/>
                </a:cubicBezTo>
                <a:cubicBezTo>
                  <a:pt x="11786370" y="230241"/>
                  <a:pt x="11786370" y="230241"/>
                  <a:pt x="11794357" y="230241"/>
                </a:cubicBezTo>
                <a:cubicBezTo>
                  <a:pt x="11794357" y="230241"/>
                  <a:pt x="11794357" y="230241"/>
                  <a:pt x="11794357" y="148012"/>
                </a:cubicBezTo>
                <a:cubicBezTo>
                  <a:pt x="11794357" y="148012"/>
                  <a:pt x="11794357" y="148012"/>
                  <a:pt x="11810331" y="148012"/>
                </a:cubicBezTo>
                <a:cubicBezTo>
                  <a:pt x="11810331" y="148012"/>
                  <a:pt x="11810331" y="139789"/>
                  <a:pt x="11818318" y="139789"/>
                </a:cubicBezTo>
                <a:lnTo>
                  <a:pt x="11818318" y="131566"/>
                </a:lnTo>
                <a:cubicBezTo>
                  <a:pt x="11818318" y="139789"/>
                  <a:pt x="11826305" y="148012"/>
                  <a:pt x="11826305" y="148012"/>
                </a:cubicBezTo>
                <a:cubicBezTo>
                  <a:pt x="11826305" y="148012"/>
                  <a:pt x="11826305" y="148012"/>
                  <a:pt x="11826305" y="139789"/>
                </a:cubicBezTo>
                <a:cubicBezTo>
                  <a:pt x="11826305" y="139789"/>
                  <a:pt x="11826305" y="139789"/>
                  <a:pt x="11882214" y="139789"/>
                </a:cubicBezTo>
                <a:cubicBezTo>
                  <a:pt x="11882214" y="139789"/>
                  <a:pt x="11882214" y="139789"/>
                  <a:pt x="11882214" y="197349"/>
                </a:cubicBezTo>
                <a:cubicBezTo>
                  <a:pt x="11882214" y="197349"/>
                  <a:pt x="11882214" y="197349"/>
                  <a:pt x="11930136" y="197349"/>
                </a:cubicBezTo>
                <a:cubicBezTo>
                  <a:pt x="11930136" y="197349"/>
                  <a:pt x="11930136" y="197349"/>
                  <a:pt x="11930136" y="205572"/>
                </a:cubicBezTo>
                <a:cubicBezTo>
                  <a:pt x="11930136" y="205572"/>
                  <a:pt x="11930136" y="205572"/>
                  <a:pt x="11954097" y="197349"/>
                </a:cubicBezTo>
                <a:cubicBezTo>
                  <a:pt x="11954097" y="197349"/>
                  <a:pt x="11954097" y="197349"/>
                  <a:pt x="11962084" y="205572"/>
                </a:cubicBezTo>
                <a:cubicBezTo>
                  <a:pt x="11962084" y="205572"/>
                  <a:pt x="11962084" y="205572"/>
                  <a:pt x="11962084" y="254909"/>
                </a:cubicBezTo>
                <a:cubicBezTo>
                  <a:pt x="11962084" y="254909"/>
                  <a:pt x="11962084" y="254909"/>
                  <a:pt x="11994033" y="222018"/>
                </a:cubicBezTo>
                <a:cubicBezTo>
                  <a:pt x="11994033" y="222018"/>
                  <a:pt x="11994033" y="222018"/>
                  <a:pt x="11994033" y="189126"/>
                </a:cubicBezTo>
                <a:cubicBezTo>
                  <a:pt x="11994033" y="189126"/>
                  <a:pt x="11994033" y="189126"/>
                  <a:pt x="12033968" y="189126"/>
                </a:cubicBezTo>
                <a:cubicBezTo>
                  <a:pt x="12033968" y="189126"/>
                  <a:pt x="12033968" y="189126"/>
                  <a:pt x="12033968" y="164458"/>
                </a:cubicBezTo>
                <a:cubicBezTo>
                  <a:pt x="12033968" y="164458"/>
                  <a:pt x="12033968" y="164458"/>
                  <a:pt x="12033968" y="156235"/>
                </a:cubicBezTo>
                <a:cubicBezTo>
                  <a:pt x="12033968" y="156235"/>
                  <a:pt x="12033968" y="156235"/>
                  <a:pt x="12113838" y="156235"/>
                </a:cubicBezTo>
                <a:cubicBezTo>
                  <a:pt x="12113838" y="156235"/>
                  <a:pt x="12113838" y="156235"/>
                  <a:pt x="12113838" y="164458"/>
                </a:cubicBezTo>
                <a:cubicBezTo>
                  <a:pt x="12113838" y="164458"/>
                  <a:pt x="12113838" y="164458"/>
                  <a:pt x="12121825" y="164458"/>
                </a:cubicBezTo>
                <a:cubicBezTo>
                  <a:pt x="12121825" y="164458"/>
                  <a:pt x="12121825" y="164458"/>
                  <a:pt x="12121825" y="172681"/>
                </a:cubicBezTo>
                <a:cubicBezTo>
                  <a:pt x="12121825" y="172681"/>
                  <a:pt x="12129812" y="172681"/>
                  <a:pt x="12137799" y="172681"/>
                </a:cubicBezTo>
                <a:lnTo>
                  <a:pt x="12137799" y="526264"/>
                </a:lnTo>
                <a:cubicBezTo>
                  <a:pt x="11958091" y="526264"/>
                  <a:pt x="11140419" y="526264"/>
                  <a:pt x="10570969" y="526264"/>
                </a:cubicBezTo>
                <a:lnTo>
                  <a:pt x="10133947" y="526264"/>
                </a:lnTo>
                <a:lnTo>
                  <a:pt x="10117081" y="526264"/>
                </a:lnTo>
                <a:lnTo>
                  <a:pt x="8025520" y="526264"/>
                </a:lnTo>
                <a:lnTo>
                  <a:pt x="8001905" y="526264"/>
                </a:lnTo>
                <a:lnTo>
                  <a:pt x="7868664" y="526264"/>
                </a:lnTo>
                <a:cubicBezTo>
                  <a:pt x="7573387" y="526264"/>
                  <a:pt x="6918151" y="526264"/>
                  <a:pt x="6400705" y="526264"/>
                </a:cubicBezTo>
                <a:lnTo>
                  <a:pt x="6132996" y="526264"/>
                </a:lnTo>
                <a:lnTo>
                  <a:pt x="5836128" y="526264"/>
                </a:lnTo>
                <a:lnTo>
                  <a:pt x="5690068" y="526264"/>
                </a:lnTo>
                <a:cubicBezTo>
                  <a:pt x="5150948" y="526264"/>
                  <a:pt x="4404261" y="526264"/>
                  <a:pt x="4179123" y="526264"/>
                </a:cubicBezTo>
                <a:lnTo>
                  <a:pt x="4135891" y="526264"/>
                </a:lnTo>
                <a:lnTo>
                  <a:pt x="4112278" y="526264"/>
                </a:lnTo>
                <a:lnTo>
                  <a:pt x="2020718" y="526264"/>
                </a:lnTo>
                <a:lnTo>
                  <a:pt x="2003850" y="526264"/>
                </a:lnTo>
                <a:lnTo>
                  <a:pt x="1826767" y="526264"/>
                </a:lnTo>
                <a:cubicBezTo>
                  <a:pt x="1287658" y="526264"/>
                  <a:pt x="209659" y="526264"/>
                  <a:pt x="0" y="526264"/>
                </a:cubicBezTo>
                <a:lnTo>
                  <a:pt x="0" y="172681"/>
                </a:lnTo>
                <a:cubicBezTo>
                  <a:pt x="7987" y="172681"/>
                  <a:pt x="15974" y="172681"/>
                  <a:pt x="15974" y="172681"/>
                </a:cubicBezTo>
                <a:cubicBezTo>
                  <a:pt x="15974" y="164458"/>
                  <a:pt x="15974" y="164458"/>
                  <a:pt x="15974" y="164458"/>
                </a:cubicBezTo>
                <a:cubicBezTo>
                  <a:pt x="23961" y="164458"/>
                  <a:pt x="23961" y="164458"/>
                  <a:pt x="23961" y="164458"/>
                </a:cubicBezTo>
                <a:cubicBezTo>
                  <a:pt x="23961" y="156235"/>
                  <a:pt x="23961" y="156235"/>
                  <a:pt x="23961" y="156235"/>
                </a:cubicBezTo>
                <a:cubicBezTo>
                  <a:pt x="103831" y="156235"/>
                  <a:pt x="103831" y="156235"/>
                  <a:pt x="103831" y="156235"/>
                </a:cubicBezTo>
                <a:cubicBezTo>
                  <a:pt x="103831" y="164458"/>
                  <a:pt x="103831" y="164458"/>
                  <a:pt x="103831" y="164458"/>
                </a:cubicBezTo>
                <a:cubicBezTo>
                  <a:pt x="103831" y="189126"/>
                  <a:pt x="103831" y="189126"/>
                  <a:pt x="103831" y="189126"/>
                </a:cubicBezTo>
                <a:cubicBezTo>
                  <a:pt x="143766" y="189126"/>
                  <a:pt x="143766" y="189126"/>
                  <a:pt x="143766" y="189126"/>
                </a:cubicBezTo>
                <a:cubicBezTo>
                  <a:pt x="143766" y="222018"/>
                  <a:pt x="143766" y="222018"/>
                  <a:pt x="143766" y="222018"/>
                </a:cubicBezTo>
                <a:cubicBezTo>
                  <a:pt x="175714" y="254909"/>
                  <a:pt x="175714" y="254909"/>
                  <a:pt x="175714" y="254909"/>
                </a:cubicBezTo>
                <a:cubicBezTo>
                  <a:pt x="175714" y="205572"/>
                  <a:pt x="175714" y="205572"/>
                  <a:pt x="175714" y="205572"/>
                </a:cubicBezTo>
                <a:cubicBezTo>
                  <a:pt x="183701" y="197349"/>
                  <a:pt x="183701" y="197349"/>
                  <a:pt x="183701" y="197349"/>
                </a:cubicBezTo>
                <a:cubicBezTo>
                  <a:pt x="207662" y="205572"/>
                  <a:pt x="207662" y="205572"/>
                  <a:pt x="207662" y="205572"/>
                </a:cubicBezTo>
                <a:cubicBezTo>
                  <a:pt x="207662" y="197349"/>
                  <a:pt x="207662" y="197349"/>
                  <a:pt x="207662" y="197349"/>
                </a:cubicBezTo>
                <a:cubicBezTo>
                  <a:pt x="255585" y="197349"/>
                  <a:pt x="255585" y="197349"/>
                  <a:pt x="255585" y="197349"/>
                </a:cubicBezTo>
                <a:cubicBezTo>
                  <a:pt x="255585" y="139789"/>
                  <a:pt x="255585" y="139789"/>
                  <a:pt x="255585" y="139789"/>
                </a:cubicBezTo>
                <a:cubicBezTo>
                  <a:pt x="311494" y="139789"/>
                  <a:pt x="311494" y="139789"/>
                  <a:pt x="311494" y="139789"/>
                </a:cubicBezTo>
                <a:cubicBezTo>
                  <a:pt x="311494" y="148012"/>
                  <a:pt x="311494" y="148012"/>
                  <a:pt x="311494" y="148012"/>
                </a:cubicBezTo>
                <a:cubicBezTo>
                  <a:pt x="311494" y="148012"/>
                  <a:pt x="319481" y="139789"/>
                  <a:pt x="319481" y="131566"/>
                </a:cubicBezTo>
                <a:lnTo>
                  <a:pt x="319481" y="139789"/>
                </a:lnTo>
                <a:cubicBezTo>
                  <a:pt x="327468" y="139789"/>
                  <a:pt x="327468" y="148012"/>
                  <a:pt x="327468" y="148012"/>
                </a:cubicBezTo>
                <a:cubicBezTo>
                  <a:pt x="343442" y="148012"/>
                  <a:pt x="343442" y="148012"/>
                  <a:pt x="343442" y="148012"/>
                </a:cubicBezTo>
                <a:cubicBezTo>
                  <a:pt x="343442" y="230241"/>
                  <a:pt x="343442" y="230241"/>
                  <a:pt x="343442" y="230241"/>
                </a:cubicBezTo>
                <a:cubicBezTo>
                  <a:pt x="351429" y="230241"/>
                  <a:pt x="351429" y="230241"/>
                  <a:pt x="351429" y="230241"/>
                </a:cubicBezTo>
                <a:cubicBezTo>
                  <a:pt x="351429" y="230241"/>
                  <a:pt x="359416" y="222018"/>
                  <a:pt x="367403" y="222018"/>
                </a:cubicBezTo>
                <a:cubicBezTo>
                  <a:pt x="375390" y="222018"/>
                  <a:pt x="375390" y="222018"/>
                  <a:pt x="375390" y="222018"/>
                </a:cubicBezTo>
                <a:cubicBezTo>
                  <a:pt x="375390" y="222018"/>
                  <a:pt x="383377" y="222018"/>
                  <a:pt x="391364" y="222018"/>
                </a:cubicBezTo>
                <a:cubicBezTo>
                  <a:pt x="399351" y="222018"/>
                  <a:pt x="407338" y="230241"/>
                  <a:pt x="407338" y="230241"/>
                </a:cubicBezTo>
                <a:cubicBezTo>
                  <a:pt x="407338" y="238464"/>
                  <a:pt x="407338" y="238464"/>
                  <a:pt x="407338" y="238464"/>
                </a:cubicBezTo>
                <a:cubicBezTo>
                  <a:pt x="415325" y="238464"/>
                  <a:pt x="415325" y="238464"/>
                  <a:pt x="415325" y="238464"/>
                </a:cubicBezTo>
                <a:cubicBezTo>
                  <a:pt x="415325" y="205572"/>
                  <a:pt x="415325" y="205572"/>
                  <a:pt x="415325" y="205572"/>
                </a:cubicBezTo>
                <a:cubicBezTo>
                  <a:pt x="415325" y="205572"/>
                  <a:pt x="423312" y="197349"/>
                  <a:pt x="423312" y="197349"/>
                </a:cubicBezTo>
                <a:cubicBezTo>
                  <a:pt x="423312" y="189126"/>
                  <a:pt x="431299" y="197349"/>
                  <a:pt x="431299" y="197349"/>
                </a:cubicBezTo>
                <a:cubicBezTo>
                  <a:pt x="431299" y="156235"/>
                  <a:pt x="431299" y="156235"/>
                  <a:pt x="431299" y="156235"/>
                </a:cubicBezTo>
                <a:cubicBezTo>
                  <a:pt x="439286" y="148012"/>
                  <a:pt x="439286" y="148012"/>
                  <a:pt x="439286" y="148012"/>
                </a:cubicBezTo>
                <a:cubicBezTo>
                  <a:pt x="455260" y="139789"/>
                  <a:pt x="455260" y="139789"/>
                  <a:pt x="455260" y="139789"/>
                </a:cubicBezTo>
                <a:cubicBezTo>
                  <a:pt x="455260" y="131566"/>
                  <a:pt x="455260" y="131566"/>
                  <a:pt x="455260" y="131566"/>
                </a:cubicBezTo>
                <a:cubicBezTo>
                  <a:pt x="455260" y="90452"/>
                  <a:pt x="455260" y="90452"/>
                  <a:pt x="455260" y="90452"/>
                </a:cubicBezTo>
                <a:cubicBezTo>
                  <a:pt x="455260" y="90452"/>
                  <a:pt x="471234" y="106898"/>
                  <a:pt x="471234" y="106898"/>
                </a:cubicBezTo>
                <a:cubicBezTo>
                  <a:pt x="479221" y="106898"/>
                  <a:pt x="471234" y="115120"/>
                  <a:pt x="471234" y="115120"/>
                </a:cubicBezTo>
                <a:cubicBezTo>
                  <a:pt x="463247" y="106898"/>
                  <a:pt x="463247" y="106898"/>
                  <a:pt x="463247" y="106898"/>
                </a:cubicBezTo>
                <a:cubicBezTo>
                  <a:pt x="463247" y="131566"/>
                  <a:pt x="463247" y="131566"/>
                  <a:pt x="463247" y="131566"/>
                </a:cubicBezTo>
                <a:cubicBezTo>
                  <a:pt x="471234" y="139789"/>
                  <a:pt x="471234" y="139789"/>
                  <a:pt x="471234" y="139789"/>
                </a:cubicBezTo>
                <a:cubicBezTo>
                  <a:pt x="471234" y="139789"/>
                  <a:pt x="479221" y="148012"/>
                  <a:pt x="479221" y="148012"/>
                </a:cubicBezTo>
                <a:cubicBezTo>
                  <a:pt x="487208" y="148012"/>
                  <a:pt x="487208" y="156235"/>
                  <a:pt x="487208" y="156235"/>
                </a:cubicBezTo>
                <a:cubicBezTo>
                  <a:pt x="487208" y="164458"/>
                  <a:pt x="487208" y="189126"/>
                  <a:pt x="487208" y="189126"/>
                </a:cubicBezTo>
                <a:cubicBezTo>
                  <a:pt x="495195" y="189126"/>
                  <a:pt x="495195" y="189126"/>
                  <a:pt x="495195" y="189126"/>
                </a:cubicBezTo>
                <a:cubicBezTo>
                  <a:pt x="511169" y="189126"/>
                  <a:pt x="511169" y="189126"/>
                  <a:pt x="511169" y="189126"/>
                </a:cubicBezTo>
                <a:cubicBezTo>
                  <a:pt x="519157" y="189126"/>
                  <a:pt x="519157" y="189126"/>
                  <a:pt x="519157" y="189126"/>
                </a:cubicBezTo>
                <a:cubicBezTo>
                  <a:pt x="519157" y="189126"/>
                  <a:pt x="527144" y="189126"/>
                  <a:pt x="527144" y="213795"/>
                </a:cubicBezTo>
                <a:cubicBezTo>
                  <a:pt x="527144" y="230241"/>
                  <a:pt x="527144" y="271355"/>
                  <a:pt x="527144" y="271355"/>
                </a:cubicBezTo>
                <a:cubicBezTo>
                  <a:pt x="575066" y="271355"/>
                  <a:pt x="575066" y="271355"/>
                  <a:pt x="575066" y="271355"/>
                </a:cubicBezTo>
                <a:cubicBezTo>
                  <a:pt x="575066" y="263132"/>
                  <a:pt x="575066" y="263132"/>
                  <a:pt x="575066" y="263132"/>
                </a:cubicBezTo>
                <a:cubicBezTo>
                  <a:pt x="599027" y="263132"/>
                  <a:pt x="599027" y="263132"/>
                  <a:pt x="599027" y="263132"/>
                </a:cubicBezTo>
                <a:cubicBezTo>
                  <a:pt x="607014" y="263132"/>
                  <a:pt x="607014" y="263132"/>
                  <a:pt x="607014" y="263132"/>
                </a:cubicBezTo>
                <a:cubicBezTo>
                  <a:pt x="607014" y="222018"/>
                  <a:pt x="607014" y="222018"/>
                  <a:pt x="607014" y="222018"/>
                </a:cubicBezTo>
                <a:cubicBezTo>
                  <a:pt x="630975" y="222018"/>
                  <a:pt x="630975" y="222018"/>
                  <a:pt x="630975" y="222018"/>
                </a:cubicBezTo>
                <a:cubicBezTo>
                  <a:pt x="630975" y="222018"/>
                  <a:pt x="630975" y="222018"/>
                  <a:pt x="638962" y="222018"/>
                </a:cubicBezTo>
                <a:cubicBezTo>
                  <a:pt x="646949" y="106898"/>
                  <a:pt x="646949" y="106898"/>
                  <a:pt x="646949" y="106898"/>
                </a:cubicBezTo>
                <a:cubicBezTo>
                  <a:pt x="654936" y="106898"/>
                  <a:pt x="654936" y="106898"/>
                  <a:pt x="654936" y="106898"/>
                </a:cubicBezTo>
                <a:cubicBezTo>
                  <a:pt x="662923" y="8223"/>
                  <a:pt x="662923" y="8223"/>
                  <a:pt x="662923" y="8223"/>
                </a:cubicBezTo>
                <a:cubicBezTo>
                  <a:pt x="662923" y="8223"/>
                  <a:pt x="670910" y="8223"/>
                  <a:pt x="670910" y="16446"/>
                </a:cubicBezTo>
                <a:cubicBezTo>
                  <a:pt x="670910" y="24669"/>
                  <a:pt x="686884" y="106898"/>
                  <a:pt x="686884" y="106898"/>
                </a:cubicBezTo>
                <a:cubicBezTo>
                  <a:pt x="710845" y="312469"/>
                  <a:pt x="710845" y="312469"/>
                  <a:pt x="710845" y="312469"/>
                </a:cubicBezTo>
                <a:cubicBezTo>
                  <a:pt x="718832" y="312469"/>
                  <a:pt x="718832" y="312469"/>
                  <a:pt x="718832" y="312469"/>
                </a:cubicBezTo>
                <a:cubicBezTo>
                  <a:pt x="718832" y="304247"/>
                  <a:pt x="718832" y="304247"/>
                  <a:pt x="718832" y="304247"/>
                </a:cubicBezTo>
                <a:cubicBezTo>
                  <a:pt x="774741" y="304247"/>
                  <a:pt x="774741" y="304247"/>
                  <a:pt x="774741" y="304247"/>
                </a:cubicBezTo>
                <a:cubicBezTo>
                  <a:pt x="774741" y="172681"/>
                  <a:pt x="774741" y="172681"/>
                  <a:pt x="774741" y="172681"/>
                </a:cubicBezTo>
                <a:cubicBezTo>
                  <a:pt x="830651" y="172681"/>
                  <a:pt x="830651" y="172681"/>
                  <a:pt x="830651" y="172681"/>
                </a:cubicBezTo>
                <a:cubicBezTo>
                  <a:pt x="830651" y="156235"/>
                  <a:pt x="830651" y="156235"/>
                  <a:pt x="830651" y="156235"/>
                </a:cubicBezTo>
                <a:cubicBezTo>
                  <a:pt x="830651" y="139789"/>
                  <a:pt x="830651" y="139789"/>
                  <a:pt x="830651" y="139789"/>
                </a:cubicBezTo>
                <a:cubicBezTo>
                  <a:pt x="830651" y="139789"/>
                  <a:pt x="838638" y="139789"/>
                  <a:pt x="838638" y="139789"/>
                </a:cubicBezTo>
                <a:cubicBezTo>
                  <a:pt x="846625" y="139789"/>
                  <a:pt x="846625" y="148012"/>
                  <a:pt x="846625" y="148012"/>
                </a:cubicBezTo>
                <a:cubicBezTo>
                  <a:pt x="838638" y="148012"/>
                  <a:pt x="838638" y="148012"/>
                  <a:pt x="838638" y="148012"/>
                </a:cubicBezTo>
                <a:lnTo>
                  <a:pt x="838638" y="156235"/>
                </a:lnTo>
                <a:cubicBezTo>
                  <a:pt x="846625" y="156235"/>
                  <a:pt x="846625" y="156235"/>
                  <a:pt x="846625" y="156235"/>
                </a:cubicBezTo>
                <a:cubicBezTo>
                  <a:pt x="846625" y="164458"/>
                  <a:pt x="846625" y="164458"/>
                  <a:pt x="846625" y="164458"/>
                </a:cubicBezTo>
                <a:cubicBezTo>
                  <a:pt x="854612" y="164458"/>
                  <a:pt x="854612" y="164458"/>
                  <a:pt x="854612" y="164458"/>
                </a:cubicBezTo>
                <a:cubicBezTo>
                  <a:pt x="854612" y="156235"/>
                  <a:pt x="854612" y="156235"/>
                  <a:pt x="854612" y="156235"/>
                </a:cubicBezTo>
                <a:cubicBezTo>
                  <a:pt x="862599" y="156235"/>
                  <a:pt x="862599" y="156235"/>
                  <a:pt x="862599" y="156235"/>
                </a:cubicBezTo>
                <a:cubicBezTo>
                  <a:pt x="862599" y="164458"/>
                  <a:pt x="862599" y="164458"/>
                  <a:pt x="862599" y="164458"/>
                </a:cubicBezTo>
                <a:cubicBezTo>
                  <a:pt x="862599" y="172681"/>
                  <a:pt x="862599" y="172681"/>
                  <a:pt x="862599" y="172681"/>
                </a:cubicBezTo>
                <a:cubicBezTo>
                  <a:pt x="878573" y="172681"/>
                  <a:pt x="878573" y="172681"/>
                  <a:pt x="878573" y="172681"/>
                </a:cubicBezTo>
                <a:cubicBezTo>
                  <a:pt x="878573" y="271355"/>
                  <a:pt x="878573" y="271355"/>
                  <a:pt x="878573" y="271355"/>
                </a:cubicBezTo>
                <a:cubicBezTo>
                  <a:pt x="878573" y="271355"/>
                  <a:pt x="878573" y="271355"/>
                  <a:pt x="894547" y="263132"/>
                </a:cubicBezTo>
                <a:cubicBezTo>
                  <a:pt x="910521" y="263132"/>
                  <a:pt x="950456" y="263132"/>
                  <a:pt x="950456" y="263132"/>
                </a:cubicBezTo>
                <a:cubicBezTo>
                  <a:pt x="958443" y="263132"/>
                  <a:pt x="958443" y="263132"/>
                  <a:pt x="958443" y="263132"/>
                </a:cubicBezTo>
                <a:cubicBezTo>
                  <a:pt x="958443" y="254909"/>
                  <a:pt x="958443" y="254909"/>
                  <a:pt x="958443" y="254909"/>
                </a:cubicBezTo>
                <a:cubicBezTo>
                  <a:pt x="998378" y="254909"/>
                  <a:pt x="998378" y="254909"/>
                  <a:pt x="998378" y="254909"/>
                </a:cubicBezTo>
                <a:cubicBezTo>
                  <a:pt x="998378" y="263132"/>
                  <a:pt x="998378" y="263132"/>
                  <a:pt x="998378" y="263132"/>
                </a:cubicBezTo>
                <a:cubicBezTo>
                  <a:pt x="1022339" y="263132"/>
                  <a:pt x="1022339" y="263132"/>
                  <a:pt x="1022339" y="263132"/>
                </a:cubicBezTo>
                <a:cubicBezTo>
                  <a:pt x="1022339" y="271355"/>
                  <a:pt x="1022339" y="271355"/>
                  <a:pt x="1022339" y="271355"/>
                </a:cubicBezTo>
                <a:cubicBezTo>
                  <a:pt x="1014352" y="271355"/>
                  <a:pt x="1014352" y="271355"/>
                  <a:pt x="1014352" y="271355"/>
                </a:cubicBezTo>
                <a:cubicBezTo>
                  <a:pt x="1014352" y="279578"/>
                  <a:pt x="1014352" y="279578"/>
                  <a:pt x="1014352" y="279578"/>
                </a:cubicBezTo>
                <a:cubicBezTo>
                  <a:pt x="1022339" y="279578"/>
                  <a:pt x="1022339" y="279578"/>
                  <a:pt x="1022339" y="279578"/>
                </a:cubicBezTo>
                <a:cubicBezTo>
                  <a:pt x="1022339" y="296024"/>
                  <a:pt x="1022339" y="296024"/>
                  <a:pt x="1022339" y="296024"/>
                </a:cubicBezTo>
                <a:cubicBezTo>
                  <a:pt x="1022339" y="296024"/>
                  <a:pt x="1038313" y="296024"/>
                  <a:pt x="1038313" y="296024"/>
                </a:cubicBezTo>
                <a:cubicBezTo>
                  <a:pt x="1038313" y="287801"/>
                  <a:pt x="1038313" y="197349"/>
                  <a:pt x="1038313" y="197349"/>
                </a:cubicBezTo>
                <a:cubicBezTo>
                  <a:pt x="1046300" y="197349"/>
                  <a:pt x="1046300" y="197349"/>
                  <a:pt x="1046300" y="197349"/>
                </a:cubicBezTo>
                <a:cubicBezTo>
                  <a:pt x="1046300" y="172681"/>
                  <a:pt x="1046300" y="172681"/>
                  <a:pt x="1046300" y="172681"/>
                </a:cubicBezTo>
                <a:cubicBezTo>
                  <a:pt x="1054287" y="172681"/>
                  <a:pt x="1054287" y="172681"/>
                  <a:pt x="1054287" y="172681"/>
                </a:cubicBezTo>
                <a:cubicBezTo>
                  <a:pt x="1054287" y="24669"/>
                  <a:pt x="1054287" y="24669"/>
                  <a:pt x="1054287" y="24669"/>
                </a:cubicBezTo>
                <a:cubicBezTo>
                  <a:pt x="1086235" y="24669"/>
                  <a:pt x="1086235" y="24669"/>
                  <a:pt x="1086235" y="24669"/>
                </a:cubicBezTo>
                <a:cubicBezTo>
                  <a:pt x="1086235" y="0"/>
                  <a:pt x="1086235" y="0"/>
                  <a:pt x="10862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68388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5984" y="318017"/>
            <a:ext cx="4572744" cy="954107"/>
            <a:chOff x="435383" y="318017"/>
            <a:chExt cx="4225517" cy="954107"/>
          </a:xfrm>
        </p:grpSpPr>
        <p:sp>
          <p:nvSpPr>
            <p:cNvPr id="112" name="文本框 38"/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9541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整体控制流程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/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/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F0B3C4A2-7832-ED95-A56F-752CC091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9" y="2109221"/>
            <a:ext cx="4684907" cy="26395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E8C3BC-19EB-AD86-C301-BB6A05B09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880" y="436945"/>
            <a:ext cx="6969182" cy="763257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B4D4C4BB-B7F0-9A56-F265-B22E76344C79}"/>
              </a:ext>
            </a:extLst>
          </p:cNvPr>
          <p:cNvSpPr/>
          <p:nvPr/>
        </p:nvSpPr>
        <p:spPr>
          <a:xfrm>
            <a:off x="5024880" y="1397437"/>
            <a:ext cx="6969182" cy="6571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数据不是一次性输入，而是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一批一批输入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，循环执行不同的任务</a:t>
            </a:r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39B20AFF-A7E2-AAC9-54FE-79AE0101F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728" y="2189811"/>
            <a:ext cx="6823881" cy="1723256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2D8ADC1-5669-4719-67D4-796D2D767469}"/>
              </a:ext>
            </a:extLst>
          </p:cNvPr>
          <p:cNvSpPr/>
          <p:nvPr/>
        </p:nvSpPr>
        <p:spPr>
          <a:xfrm>
            <a:off x="5008728" y="4048328"/>
            <a:ext cx="6969182" cy="6254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在训练当前任务时，会把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上一个任务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训练好的模型作为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Pretrained Model”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加载进来</a:t>
            </a:r>
          </a:p>
        </p:txBody>
      </p:sp>
      <p:pic>
        <p:nvPicPr>
          <p:cNvPr id="36" name="图片 35" descr="文本&#10;&#10;AI 生成的内容可能不正确。">
            <a:extLst>
              <a:ext uri="{FF2B5EF4-FFF2-40B4-BE49-F238E27FC236}">
                <a16:creationId xmlns:a16="http://schemas.microsoft.com/office/drawing/2014/main" id="{D4EC1CE6-8A95-7129-BF5F-8C5979099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554" y="4809063"/>
            <a:ext cx="6694227" cy="1037751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90F5D25-8329-D804-D980-A5672B81205F}"/>
              </a:ext>
            </a:extLst>
          </p:cNvPr>
          <p:cNvSpPr/>
          <p:nvPr/>
        </p:nvSpPr>
        <p:spPr>
          <a:xfrm>
            <a:off x="5008728" y="5954778"/>
            <a:ext cx="6969182" cy="4869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根据命令行要求决定是否使用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PNR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伪负样本正则化</a:t>
            </a:r>
          </a:p>
        </p:txBody>
      </p:sp>
      <p:sp>
        <p:nvSpPr>
          <p:cNvPr id="86" name="箭头: 右 85">
            <a:extLst>
              <a:ext uri="{FF2B5EF4-FFF2-40B4-BE49-F238E27FC236}">
                <a16:creationId xmlns:a16="http://schemas.microsoft.com/office/drawing/2014/main" id="{FF07A80F-2894-3732-A17F-F4029451D6C3}"/>
              </a:ext>
            </a:extLst>
          </p:cNvPr>
          <p:cNvSpPr/>
          <p:nvPr/>
        </p:nvSpPr>
        <p:spPr>
          <a:xfrm rot="20503478">
            <a:off x="2397452" y="1476690"/>
            <a:ext cx="3276868" cy="3719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0D058E74-6DAF-2C30-8FC4-784A0D89408E}"/>
              </a:ext>
            </a:extLst>
          </p:cNvPr>
          <p:cNvSpPr/>
          <p:nvPr/>
        </p:nvSpPr>
        <p:spPr>
          <a:xfrm rot="1237768">
            <a:off x="1885668" y="4327740"/>
            <a:ext cx="4005618" cy="3719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右 87">
            <a:extLst>
              <a:ext uri="{FF2B5EF4-FFF2-40B4-BE49-F238E27FC236}">
                <a16:creationId xmlns:a16="http://schemas.microsoft.com/office/drawing/2014/main" id="{2A16D212-CE5E-B751-88DB-DC0B74063C24}"/>
              </a:ext>
            </a:extLst>
          </p:cNvPr>
          <p:cNvSpPr/>
          <p:nvPr/>
        </p:nvSpPr>
        <p:spPr>
          <a:xfrm>
            <a:off x="2866388" y="2977476"/>
            <a:ext cx="2538125" cy="350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6D468E-84B9-BE62-F7EA-CA5E96B05935}"/>
              </a:ext>
            </a:extLst>
          </p:cNvPr>
          <p:cNvSpPr txBox="1"/>
          <p:nvPr/>
        </p:nvSpPr>
        <p:spPr>
          <a:xfrm>
            <a:off x="576085" y="1273790"/>
            <a:ext cx="3302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整体框架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增量学习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431A4B-7F8E-A63B-8995-387FB2EAB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99" y="5142247"/>
            <a:ext cx="4724828" cy="298736"/>
          </a:xfrm>
          <a:prstGeom prst="rect">
            <a:avLst/>
          </a:prstGeom>
        </p:spPr>
      </p:pic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393C46F3-1B6A-DCF6-0267-C5A3099A52A1}"/>
              </a:ext>
            </a:extLst>
          </p:cNvPr>
          <p:cNvSpPr/>
          <p:nvPr/>
        </p:nvSpPr>
        <p:spPr>
          <a:xfrm>
            <a:off x="1276066" y="5585638"/>
            <a:ext cx="2101755" cy="671358"/>
          </a:xfrm>
          <a:prstGeom prst="wedgeEllipseCallout">
            <a:avLst>
              <a:gd name="adj1" fmla="val 14020"/>
              <a:gd name="adj2" fmla="val -707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按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任务索引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访问数据</a:t>
            </a:r>
          </a:p>
        </p:txBody>
      </p: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9574BB-D45C-2544-5231-696D2595E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26E0AC1-F346-7EBC-C85A-EF709EF0B363}"/>
              </a:ext>
            </a:extLst>
          </p:cNvPr>
          <p:cNvGrpSpPr/>
          <p:nvPr/>
        </p:nvGrpSpPr>
        <p:grpSpPr>
          <a:xfrm>
            <a:off x="435984" y="318017"/>
            <a:ext cx="4572744" cy="954107"/>
            <a:chOff x="435383" y="318017"/>
            <a:chExt cx="4225517" cy="954107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AF49B06D-23F9-CF39-FBC1-64DAE56CE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9541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整体控制流程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EE1E43C5-A648-A518-529F-62D5771CA82F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D668370E-11EA-6684-F7AA-BA8B32306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55E15323-B94E-13DB-A2C1-EB8B3F02F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D1F50C36-C9CB-EE9C-6FDF-0EBD3C25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9" y="2109221"/>
            <a:ext cx="4684907" cy="2639557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CD32FD3-85D8-CEEA-2224-74AB6391274C}"/>
              </a:ext>
            </a:extLst>
          </p:cNvPr>
          <p:cNvSpPr/>
          <p:nvPr/>
        </p:nvSpPr>
        <p:spPr>
          <a:xfrm>
            <a:off x="5063319" y="238837"/>
            <a:ext cx="6998982" cy="24907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Task 0: </a:t>
            </a:r>
            <a:r>
              <a:rPr lang="zh-CN" altLang="en-US" b="1" dirty="0"/>
              <a:t>学习动物类别（猫、狗、马等）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zh-CN" altLang="en-US" b="1" dirty="0"/>
          </a:p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09B6334-4FA0-4174-ADA2-3E0D6C857299}"/>
              </a:ext>
            </a:extLst>
          </p:cNvPr>
          <p:cNvSpPr/>
          <p:nvPr/>
        </p:nvSpPr>
        <p:spPr>
          <a:xfrm>
            <a:off x="5165678" y="841237"/>
            <a:ext cx="6741994" cy="17996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# </a:t>
            </a:r>
            <a:r>
              <a:rPr lang="zh-CN" altLang="en-US" b="1" dirty="0">
                <a:solidFill>
                  <a:srgbClr val="7030A0"/>
                </a:solidFill>
              </a:rPr>
              <a:t>第一个任务，正常训练</a:t>
            </a:r>
          </a:p>
          <a:p>
            <a:pPr algn="ctr">
              <a:lnSpc>
                <a:spcPct val="150000"/>
              </a:lnSpc>
            </a:pPr>
            <a:r>
              <a:rPr lang="en-US" altLang="zh-CN" dirty="0"/>
              <a:t>model_task0 = </a:t>
            </a:r>
            <a:r>
              <a:rPr lang="en-US" altLang="zh-CN" dirty="0" err="1"/>
              <a:t>SimCLR</a:t>
            </a:r>
            <a:r>
              <a:rPr lang="en-US" altLang="zh-CN" dirty="0"/>
              <a:t>(...)</a:t>
            </a:r>
          </a:p>
          <a:p>
            <a:pPr algn="ctr">
              <a:lnSpc>
                <a:spcPct val="150000"/>
              </a:lnSpc>
            </a:pPr>
            <a:r>
              <a:rPr lang="en-US" altLang="zh-CN" dirty="0"/>
              <a:t>model_task0.train(</a:t>
            </a:r>
            <a:r>
              <a:rPr lang="en-US" altLang="zh-CN" dirty="0" err="1"/>
              <a:t>animal_data</a:t>
            </a:r>
            <a:r>
              <a:rPr lang="en-US" altLang="zh-CN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# </a:t>
            </a:r>
            <a:r>
              <a:rPr lang="zh-CN" altLang="en-US" b="1" dirty="0">
                <a:solidFill>
                  <a:srgbClr val="7030A0"/>
                </a:solidFill>
              </a:rPr>
              <a:t>保存模型作为 </a:t>
            </a:r>
            <a:r>
              <a:rPr lang="en-US" altLang="zh-CN" b="1" dirty="0" err="1">
                <a:solidFill>
                  <a:srgbClr val="7030A0"/>
                </a:solidFill>
              </a:rPr>
              <a:t>frozen_model</a:t>
            </a:r>
            <a:endParaRPr lang="en-US" altLang="zh-CN" b="1" dirty="0">
              <a:solidFill>
                <a:srgbClr val="7030A0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52D5C61-EF6B-D098-D60A-A999E1A8CF06}"/>
              </a:ext>
            </a:extLst>
          </p:cNvPr>
          <p:cNvSpPr/>
          <p:nvPr/>
        </p:nvSpPr>
        <p:spPr>
          <a:xfrm>
            <a:off x="5063319" y="2982529"/>
            <a:ext cx="6998982" cy="36366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Task 1: </a:t>
            </a:r>
            <a:r>
              <a:rPr lang="zh-CN" altLang="en-US" b="1" dirty="0"/>
              <a:t>学习车辆类别（汽车、卡车、飞机等）</a:t>
            </a:r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zh-CN" altLang="en-US" b="1" dirty="0"/>
          </a:p>
          <a:p>
            <a:pPr algn="ctr"/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F0CE5CA-DEEC-273A-ADA2-AE1CC2F12371}"/>
              </a:ext>
            </a:extLst>
          </p:cNvPr>
          <p:cNvSpPr/>
          <p:nvPr/>
        </p:nvSpPr>
        <p:spPr>
          <a:xfrm>
            <a:off x="5165678" y="3998793"/>
            <a:ext cx="6741994" cy="2483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# </a:t>
            </a:r>
            <a:r>
              <a:rPr lang="zh-CN" altLang="en-US" b="1" dirty="0">
                <a:solidFill>
                  <a:srgbClr val="7030A0"/>
                </a:solidFill>
              </a:rPr>
              <a:t>使用 </a:t>
            </a:r>
            <a:r>
              <a:rPr lang="en-US" altLang="zh-CN" b="1" dirty="0">
                <a:solidFill>
                  <a:srgbClr val="7030A0"/>
                </a:solidFill>
              </a:rPr>
              <a:t>PNR </a:t>
            </a:r>
            <a:r>
              <a:rPr lang="zh-CN" altLang="en-US" b="1" dirty="0">
                <a:solidFill>
                  <a:srgbClr val="7030A0"/>
                </a:solidFill>
              </a:rPr>
              <a:t>包装器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model_task1 = </a:t>
            </a:r>
            <a:r>
              <a:rPr lang="en-US" altLang="zh-CN" dirty="0" err="1"/>
              <a:t>simclr_pnr_wrapper</a:t>
            </a:r>
            <a:r>
              <a:rPr lang="en-US" altLang="zh-CN" dirty="0"/>
              <a:t>(</a:t>
            </a:r>
            <a:r>
              <a:rPr lang="en-US" altLang="zh-CN" dirty="0" err="1"/>
              <a:t>SimCLR</a:t>
            </a:r>
            <a:r>
              <a:rPr lang="en-US" altLang="zh-CN" dirty="0"/>
              <a:t>)(...)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model_task1.frozen_model = model_task0  </a:t>
            </a:r>
            <a:r>
              <a:rPr lang="en-US" altLang="zh-CN" b="1" dirty="0">
                <a:solidFill>
                  <a:srgbClr val="7030A0"/>
                </a:solidFill>
              </a:rPr>
              <a:t># </a:t>
            </a:r>
            <a:r>
              <a:rPr lang="zh-CN" altLang="en-US" b="1" dirty="0">
                <a:solidFill>
                  <a:srgbClr val="7030A0"/>
                </a:solidFill>
              </a:rPr>
              <a:t>设置教师模型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# </a:t>
            </a:r>
            <a:r>
              <a:rPr lang="zh-CN" altLang="en-US" b="1" dirty="0">
                <a:solidFill>
                  <a:srgbClr val="7030A0"/>
                </a:solidFill>
              </a:rPr>
              <a:t>训练时的损失组成：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# </a:t>
            </a:r>
            <a:r>
              <a:rPr lang="zh-CN" altLang="en-US" b="1" dirty="0">
                <a:solidFill>
                  <a:srgbClr val="7030A0"/>
                </a:solidFill>
              </a:rPr>
              <a:t>总损失 </a:t>
            </a:r>
            <a:r>
              <a:rPr lang="en-US" altLang="zh-CN" b="1" dirty="0">
                <a:solidFill>
                  <a:srgbClr val="7030A0"/>
                </a:solidFill>
              </a:rPr>
              <a:t>= </a:t>
            </a:r>
            <a:r>
              <a:rPr lang="en-US" altLang="zh-CN" b="1" dirty="0" err="1">
                <a:solidFill>
                  <a:srgbClr val="7030A0"/>
                </a:solidFill>
              </a:rPr>
              <a:t>SimCLR</a:t>
            </a:r>
            <a:r>
              <a:rPr lang="zh-CN" altLang="en-US" b="1" dirty="0">
                <a:solidFill>
                  <a:srgbClr val="7030A0"/>
                </a:solidFill>
              </a:rPr>
              <a:t>损失</a:t>
            </a:r>
            <a:r>
              <a:rPr lang="en-US" altLang="zh-CN" b="1" dirty="0">
                <a:solidFill>
                  <a:srgbClr val="7030A0"/>
                </a:solidFill>
              </a:rPr>
              <a:t>(</a:t>
            </a:r>
            <a:r>
              <a:rPr lang="zh-CN" altLang="en-US" b="1" dirty="0">
                <a:solidFill>
                  <a:srgbClr val="7030A0"/>
                </a:solidFill>
              </a:rPr>
              <a:t>新任务</a:t>
            </a:r>
            <a:r>
              <a:rPr lang="en-US" altLang="zh-CN" b="1" dirty="0">
                <a:solidFill>
                  <a:srgbClr val="7030A0"/>
                </a:solidFill>
              </a:rPr>
              <a:t>) + PNR</a:t>
            </a:r>
            <a:r>
              <a:rPr lang="zh-CN" altLang="en-US" b="1" dirty="0">
                <a:solidFill>
                  <a:srgbClr val="7030A0"/>
                </a:solidFill>
              </a:rPr>
              <a:t>损失</a:t>
            </a:r>
            <a:r>
              <a:rPr lang="en-US" altLang="zh-CN" b="1" dirty="0">
                <a:solidFill>
                  <a:srgbClr val="7030A0"/>
                </a:solidFill>
              </a:rPr>
              <a:t>(</a:t>
            </a:r>
            <a:r>
              <a:rPr lang="zh-CN" altLang="en-US" b="1" dirty="0">
                <a:solidFill>
                  <a:srgbClr val="7030A0"/>
                </a:solidFill>
              </a:rPr>
              <a:t>防止遗忘旧任务</a:t>
            </a:r>
            <a:r>
              <a:rPr lang="en-US" altLang="zh-CN" b="1" dirty="0">
                <a:solidFill>
                  <a:srgbClr val="7030A0"/>
                </a:solidFill>
              </a:rPr>
              <a:t>)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294843-49F0-4BB1-D510-CCD3018FE14F}"/>
              </a:ext>
            </a:extLst>
          </p:cNvPr>
          <p:cNvSpPr txBox="1"/>
          <p:nvPr/>
        </p:nvSpPr>
        <p:spPr>
          <a:xfrm>
            <a:off x="3878843" y="5078043"/>
            <a:ext cx="1442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🤔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3013F64F-94F4-A9A4-80F6-517D834FD260}"/>
              </a:ext>
            </a:extLst>
          </p:cNvPr>
          <p:cNvSpPr/>
          <p:nvPr/>
        </p:nvSpPr>
        <p:spPr>
          <a:xfrm>
            <a:off x="694411" y="5078043"/>
            <a:ext cx="3029803" cy="667057"/>
          </a:xfrm>
          <a:prstGeom prst="wedgeRoundRectCallout">
            <a:avLst>
              <a:gd name="adj1" fmla="val 60466"/>
              <a:gd name="adj2" fmla="val -88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只是这样的话会不会有问题？</a:t>
            </a: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B41FAB2C-1875-7776-80FE-EAEEBA15C98C}"/>
              </a:ext>
            </a:extLst>
          </p:cNvPr>
          <p:cNvSpPr/>
          <p:nvPr/>
        </p:nvSpPr>
        <p:spPr>
          <a:xfrm>
            <a:off x="724683" y="5952106"/>
            <a:ext cx="3029803" cy="667057"/>
          </a:xfrm>
          <a:prstGeom prst="wedgeRoundRectCallout">
            <a:avLst>
              <a:gd name="adj1" fmla="val 57313"/>
              <a:gd name="adj2" fmla="val -3548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当然会有问题！</a:t>
            </a:r>
            <a:br>
              <a:rPr lang="en-US" altLang="zh-CN" dirty="0"/>
            </a:br>
            <a:r>
              <a:rPr lang="zh-CN" altLang="en-US" dirty="0">
                <a:solidFill>
                  <a:srgbClr val="FFC000"/>
                </a:solidFill>
              </a:rPr>
              <a:t>“狗熊掰棒子”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A3F083-AE7B-FA89-7015-8B28C1ACDA6F}"/>
              </a:ext>
            </a:extLst>
          </p:cNvPr>
          <p:cNvSpPr txBox="1"/>
          <p:nvPr/>
        </p:nvSpPr>
        <p:spPr>
          <a:xfrm>
            <a:off x="576085" y="1273790"/>
            <a:ext cx="3302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整体框架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增量学习</a:t>
            </a:r>
          </a:p>
        </p:txBody>
      </p:sp>
    </p:spTree>
    <p:extLst>
      <p:ext uri="{BB962C8B-B14F-4D97-AF65-F5344CB8AC3E}">
        <p14:creationId xmlns:p14="http://schemas.microsoft.com/office/powerpoint/2010/main" val="543109614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A0E6D-8E37-E0E0-6F26-3B3190608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03AB904-5A08-CABE-6500-D65664217414}"/>
              </a:ext>
            </a:extLst>
          </p:cNvPr>
          <p:cNvGrpSpPr/>
          <p:nvPr/>
        </p:nvGrpSpPr>
        <p:grpSpPr>
          <a:xfrm>
            <a:off x="435984" y="318017"/>
            <a:ext cx="4572744" cy="954107"/>
            <a:chOff x="435383" y="318017"/>
            <a:chExt cx="4225517" cy="954107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805855BA-15C2-9E9B-F65C-0477D3579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9541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整体控制流程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DEC665C3-D463-D8A9-ADD8-C9548A14C32C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FCEA93D4-20F1-05A8-0961-6B659EBFF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6FC683FC-BCD4-FB0B-2D58-9E778A222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0FA6EC0F-79B3-A766-B7D1-F37C788C0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9" y="2109221"/>
            <a:ext cx="4684907" cy="26395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DA2843-E1C9-85AA-D3B2-AA339D0522D6}"/>
              </a:ext>
            </a:extLst>
          </p:cNvPr>
          <p:cNvSpPr txBox="1"/>
          <p:nvPr/>
        </p:nvSpPr>
        <p:spPr>
          <a:xfrm>
            <a:off x="576085" y="1450946"/>
            <a:ext cx="330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整体框架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增量学习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E3E97C-F799-1A71-AFBE-0CCDBE62B430}"/>
              </a:ext>
            </a:extLst>
          </p:cNvPr>
          <p:cNvSpPr txBox="1"/>
          <p:nvPr/>
        </p:nvSpPr>
        <p:spPr>
          <a:xfrm>
            <a:off x="292789" y="5165090"/>
            <a:ext cx="1442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🤔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F6820FC8-6753-9BC5-8FEB-8F8B4FCF0E28}"/>
              </a:ext>
            </a:extLst>
          </p:cNvPr>
          <p:cNvSpPr/>
          <p:nvPr/>
        </p:nvSpPr>
        <p:spPr>
          <a:xfrm>
            <a:off x="1793045" y="5287277"/>
            <a:ext cx="2321756" cy="597196"/>
          </a:xfrm>
          <a:prstGeom prst="wedgeRoundRectCallout">
            <a:avLst>
              <a:gd name="adj1" fmla="val -59804"/>
              <a:gd name="adj2" fmla="val -78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我们看右边的例子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CD6CA69-6A8B-C90C-2C24-680826C90000}"/>
              </a:ext>
            </a:extLst>
          </p:cNvPr>
          <p:cNvSpPr/>
          <p:nvPr/>
        </p:nvSpPr>
        <p:spPr>
          <a:xfrm>
            <a:off x="5008728" y="1007360"/>
            <a:ext cx="6890483" cy="5003827"/>
          </a:xfrm>
          <a:prstGeom prst="roundRect">
            <a:avLst>
              <a:gd name="adj" fmla="val 43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# Task 0: </a:t>
            </a:r>
            <a:r>
              <a:rPr lang="zh-CN" altLang="en-US" b="1" dirty="0">
                <a:solidFill>
                  <a:srgbClr val="7030A0"/>
                </a:solidFill>
              </a:rPr>
              <a:t>动物类别 </a:t>
            </a:r>
            <a:r>
              <a:rPr lang="en-US" altLang="zh-CN" b="1" dirty="0">
                <a:solidFill>
                  <a:srgbClr val="7030A0"/>
                </a:solidFill>
              </a:rPr>
              <a:t>(</a:t>
            </a:r>
            <a:r>
              <a:rPr lang="zh-CN" altLang="en-US" b="1" dirty="0">
                <a:solidFill>
                  <a:srgbClr val="7030A0"/>
                </a:solidFill>
              </a:rPr>
              <a:t>猫、狗、马</a:t>
            </a:r>
            <a:r>
              <a:rPr lang="en-US" altLang="zh-CN" b="1" dirty="0">
                <a:solidFill>
                  <a:srgbClr val="7030A0"/>
                </a:solidFill>
              </a:rPr>
              <a:t>...)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model.train</a:t>
            </a:r>
            <a:r>
              <a:rPr lang="en-US" altLang="zh-CN" dirty="0"/>
              <a:t>(</a:t>
            </a:r>
            <a:r>
              <a:rPr lang="en-US" altLang="zh-CN" dirty="0" err="1"/>
              <a:t>animal_data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# </a:t>
            </a:r>
            <a:r>
              <a:rPr lang="zh-CN" altLang="en-US" b="1" dirty="0">
                <a:solidFill>
                  <a:srgbClr val="7030A0"/>
                </a:solidFill>
              </a:rPr>
              <a:t>此时只需要 </a:t>
            </a:r>
            <a:r>
              <a:rPr lang="en-US" altLang="zh-CN" b="1" dirty="0" err="1">
                <a:solidFill>
                  <a:srgbClr val="7030A0"/>
                </a:solidFill>
              </a:rPr>
              <a:t>SimCLR</a:t>
            </a:r>
            <a:r>
              <a:rPr lang="en-US" altLang="zh-CN" b="1" dirty="0">
                <a:solidFill>
                  <a:srgbClr val="7030A0"/>
                </a:solidFill>
              </a:rPr>
              <a:t> </a:t>
            </a:r>
            <a:r>
              <a:rPr lang="zh-CN" altLang="en-US" b="1" dirty="0">
                <a:solidFill>
                  <a:srgbClr val="7030A0"/>
                </a:solidFill>
              </a:rPr>
              <a:t>功能，学习动物的视觉表示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# Task 1: </a:t>
            </a:r>
            <a:r>
              <a:rPr lang="zh-CN" altLang="en-US" b="1" dirty="0">
                <a:solidFill>
                  <a:srgbClr val="7030A0"/>
                </a:solidFill>
              </a:rPr>
              <a:t>车辆类别 </a:t>
            </a:r>
            <a:r>
              <a:rPr lang="en-US" altLang="zh-CN" b="1" dirty="0">
                <a:solidFill>
                  <a:srgbClr val="7030A0"/>
                </a:solidFill>
              </a:rPr>
              <a:t>(</a:t>
            </a:r>
            <a:r>
              <a:rPr lang="zh-CN" altLang="en-US" b="1" dirty="0">
                <a:solidFill>
                  <a:srgbClr val="7030A0"/>
                </a:solidFill>
              </a:rPr>
              <a:t>汽车、卡车、飞机</a:t>
            </a:r>
            <a:r>
              <a:rPr lang="en-US" altLang="zh-CN" b="1" dirty="0">
                <a:solidFill>
                  <a:srgbClr val="7030A0"/>
                </a:solidFill>
              </a:rPr>
              <a:t>...)  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# </a:t>
            </a:r>
            <a:r>
              <a:rPr lang="zh-CN" altLang="en-US" b="1" dirty="0">
                <a:solidFill>
                  <a:srgbClr val="7030A0"/>
                </a:solidFill>
              </a:rPr>
              <a:t>如果只用 </a:t>
            </a:r>
            <a:r>
              <a:rPr lang="en-US" altLang="zh-CN" b="1" dirty="0" err="1">
                <a:solidFill>
                  <a:srgbClr val="7030A0"/>
                </a:solidFill>
              </a:rPr>
              <a:t>SimCLR</a:t>
            </a:r>
            <a:r>
              <a:rPr lang="zh-CN" altLang="en-US" b="1" dirty="0">
                <a:solidFill>
                  <a:srgbClr val="7030A0"/>
                </a:solidFill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model.train</a:t>
            </a:r>
            <a:r>
              <a:rPr lang="en-US" altLang="zh-CN" dirty="0"/>
              <a:t>(</a:t>
            </a:r>
            <a:r>
              <a:rPr lang="en-US" altLang="zh-CN" dirty="0" err="1"/>
              <a:t>vehicle_data</a:t>
            </a:r>
            <a:r>
              <a:rPr lang="en-US" altLang="zh-CN" dirty="0"/>
              <a:t>)  </a:t>
            </a:r>
            <a:r>
              <a:rPr lang="en-US" altLang="zh-CN" b="1" dirty="0">
                <a:solidFill>
                  <a:srgbClr val="7030A0"/>
                </a:solidFill>
              </a:rPr>
              <a:t># </a:t>
            </a:r>
            <a:r>
              <a:rPr lang="zh-CN" altLang="en-US" b="1" dirty="0">
                <a:solidFill>
                  <a:srgbClr val="7030A0"/>
                </a:solidFill>
              </a:rPr>
              <a:t>会忘记动物的表示！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# </a:t>
            </a:r>
            <a:r>
              <a:rPr lang="zh-CN" altLang="en-US" b="1" dirty="0">
                <a:solidFill>
                  <a:srgbClr val="7030A0"/>
                </a:solidFill>
              </a:rPr>
              <a:t>正确做法：</a:t>
            </a:r>
            <a:r>
              <a:rPr lang="en-US" altLang="zh-CN" b="1" dirty="0" err="1">
                <a:solidFill>
                  <a:srgbClr val="7030A0"/>
                </a:solidFill>
              </a:rPr>
              <a:t>SimCLR</a:t>
            </a:r>
            <a:r>
              <a:rPr lang="en-US" altLang="zh-CN" b="1" dirty="0">
                <a:solidFill>
                  <a:srgbClr val="7030A0"/>
                </a:solidFill>
              </a:rPr>
              <a:t> + PNR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model.train_with_pnr</a:t>
            </a:r>
            <a:r>
              <a:rPr lang="en-US" altLang="zh-CN" dirty="0"/>
              <a:t>(</a:t>
            </a:r>
            <a:r>
              <a:rPr lang="en-US" altLang="zh-CN" dirty="0" err="1"/>
              <a:t>vehicle_data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# </a:t>
            </a:r>
            <a:r>
              <a:rPr lang="zh-CN" altLang="en-US" b="1" dirty="0">
                <a:solidFill>
                  <a:srgbClr val="7030A0"/>
                </a:solidFill>
              </a:rPr>
              <a:t>学习车辆特征 </a:t>
            </a:r>
            <a:r>
              <a:rPr lang="en-US" altLang="zh-CN" b="1" dirty="0">
                <a:solidFill>
                  <a:srgbClr val="7030A0"/>
                </a:solidFill>
              </a:rPr>
              <a:t>(</a:t>
            </a:r>
            <a:r>
              <a:rPr lang="en-US" altLang="zh-CN" b="1" dirty="0" err="1">
                <a:solidFill>
                  <a:srgbClr val="7030A0"/>
                </a:solidFill>
              </a:rPr>
              <a:t>SimCLR</a:t>
            </a:r>
            <a:r>
              <a:rPr lang="en-US" altLang="zh-CN" b="1" dirty="0">
                <a:solidFill>
                  <a:srgbClr val="7030A0"/>
                </a:solidFill>
              </a:rPr>
              <a:t>) + </a:t>
            </a:r>
            <a:r>
              <a:rPr lang="zh-CN" altLang="en-US" b="1" dirty="0">
                <a:solidFill>
                  <a:srgbClr val="7030A0"/>
                </a:solidFill>
              </a:rPr>
              <a:t>保持动物记忆 </a:t>
            </a:r>
            <a:r>
              <a:rPr lang="en-US" altLang="zh-CN" b="1" dirty="0">
                <a:solidFill>
                  <a:srgbClr val="7030A0"/>
                </a:solidFill>
              </a:rPr>
              <a:t>(PNR)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95A64FA4-E9C4-C430-525C-630D7DDF1408}"/>
              </a:ext>
            </a:extLst>
          </p:cNvPr>
          <p:cNvSpPr/>
          <p:nvPr/>
        </p:nvSpPr>
        <p:spPr>
          <a:xfrm>
            <a:off x="9199783" y="2550644"/>
            <a:ext cx="2605086" cy="87835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02060"/>
                </a:solidFill>
              </a:rPr>
              <a:t>Pseudo Negative Regularization</a:t>
            </a:r>
            <a:r>
              <a:rPr lang="zh-CN" altLang="en-US" sz="1400" dirty="0">
                <a:solidFill>
                  <a:srgbClr val="002060"/>
                </a:solidFill>
              </a:rPr>
              <a:t>（伪负样本正则化）</a:t>
            </a:r>
          </a:p>
        </p:txBody>
      </p:sp>
    </p:spTree>
    <p:extLst>
      <p:ext uri="{BB962C8B-B14F-4D97-AF65-F5344CB8AC3E}">
        <p14:creationId xmlns:p14="http://schemas.microsoft.com/office/powerpoint/2010/main" val="4248273906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1D4200D-8822-7083-CC81-BBABE580B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45737"/>
              </p:ext>
            </p:extLst>
          </p:nvPr>
        </p:nvGraphicFramePr>
        <p:xfrm>
          <a:off x="2" y="841237"/>
          <a:ext cx="12191998" cy="532511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047572">
                  <a:extLst>
                    <a:ext uri="{9D8B030D-6E8A-4147-A177-3AD203B41FA5}">
                      <a16:colId xmlns:a16="http://schemas.microsoft.com/office/drawing/2014/main" val="412404031"/>
                    </a:ext>
                  </a:extLst>
                </a:gridCol>
                <a:gridCol w="3047572">
                  <a:extLst>
                    <a:ext uri="{9D8B030D-6E8A-4147-A177-3AD203B41FA5}">
                      <a16:colId xmlns:a16="http://schemas.microsoft.com/office/drawing/2014/main" val="3536578749"/>
                    </a:ext>
                  </a:extLst>
                </a:gridCol>
                <a:gridCol w="3048427">
                  <a:extLst>
                    <a:ext uri="{9D8B030D-6E8A-4147-A177-3AD203B41FA5}">
                      <a16:colId xmlns:a16="http://schemas.microsoft.com/office/drawing/2014/main" val="2324001522"/>
                    </a:ext>
                  </a:extLst>
                </a:gridCol>
                <a:gridCol w="3048427">
                  <a:extLst>
                    <a:ext uri="{9D8B030D-6E8A-4147-A177-3AD203B41FA5}">
                      <a16:colId xmlns:a16="http://schemas.microsoft.com/office/drawing/2014/main" val="1432586863"/>
                    </a:ext>
                  </a:extLst>
                </a:gridCol>
              </a:tblGrid>
              <a:tr h="248016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sz="1800" b="0" kern="100" dirty="0">
                          <a:effectLst/>
                        </a:rPr>
                        <a:t>何恩杰（组长）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刘泽晖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杨虎威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骆佳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675664"/>
                  </a:ext>
                </a:extLst>
              </a:tr>
              <a:tr h="248016">
                <a:tc grid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800" b="0" kern="100" dirty="0">
                          <a:effectLst/>
                        </a:rPr>
                        <a:t>阅读《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Regularizing with Pseudo-Negatives for Continual Self-Supervised Learning</a:t>
                      </a:r>
                      <a:r>
                        <a:rPr lang="zh-CN" sz="1800" b="0" kern="100" dirty="0">
                          <a:effectLst/>
                        </a:rPr>
                        <a:t>》</a:t>
                      </a:r>
                      <a:r>
                        <a:rPr lang="zh-CN" altLang="en-US" sz="1800" b="0" kern="100" dirty="0">
                          <a:effectLst/>
                        </a:rPr>
                        <a:t>（</a:t>
                      </a:r>
                      <a:r>
                        <a:rPr lang="en-US" altLang="zh-CN" sz="1800" b="0" kern="100" dirty="0">
                          <a:effectLst/>
                        </a:rPr>
                        <a:t>PNR</a:t>
                      </a:r>
                      <a:r>
                        <a:rPr lang="zh-CN" altLang="en-US" sz="1800" b="0" kern="100" dirty="0">
                          <a:effectLst/>
                        </a:rPr>
                        <a:t>）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246159"/>
                  </a:ext>
                </a:extLst>
              </a:tr>
              <a:tr h="9920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0" kern="100" dirty="0">
                          <a:effectLst/>
                        </a:rPr>
                        <a:t>阅读《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Simple Framework for Contrastive Learning of Visual Representations</a:t>
                      </a:r>
                      <a:r>
                        <a:rPr lang="zh-CN" altLang="zh-CN" sz="1800" b="0" kern="100" dirty="0">
                          <a:effectLst/>
                        </a:rPr>
                        <a:t>》</a:t>
                      </a:r>
                      <a:r>
                        <a:rPr lang="zh-CN" altLang="en-US" sz="1800" b="0" kern="100" dirty="0">
                          <a:effectLst/>
                        </a:rPr>
                        <a:t>（</a:t>
                      </a:r>
                      <a:r>
                        <a:rPr lang="en-US" altLang="zh-CN" sz="1800" b="0" kern="100" dirty="0" err="1">
                          <a:effectLst/>
                        </a:rPr>
                        <a:t>SimCLR</a:t>
                      </a:r>
                      <a:r>
                        <a:rPr lang="zh-CN" altLang="en-US" sz="1800" b="0" kern="100" dirty="0">
                          <a:effectLst/>
                        </a:rPr>
                        <a:t>）</a:t>
                      </a:r>
                      <a:endParaRPr lang="zh-CN" alt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配置复杂环境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配置复杂环境</a:t>
                      </a:r>
                      <a:endParaRPr lang="zh-CN" alt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buNone/>
                      </a:pP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0" kern="100" dirty="0">
                          <a:effectLst/>
                        </a:rPr>
                        <a:t>阅读《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Simple Framework for Contrastive Learning of Visual Representations</a:t>
                      </a:r>
                      <a:r>
                        <a:rPr lang="zh-CN" altLang="zh-CN" sz="1800" b="0" kern="100" dirty="0">
                          <a:effectLst/>
                        </a:rPr>
                        <a:t>》</a:t>
                      </a:r>
                      <a:r>
                        <a:rPr lang="zh-CN" altLang="en-US" sz="1800" b="0" kern="100" dirty="0">
                          <a:effectLst/>
                        </a:rPr>
                        <a:t>（</a:t>
                      </a:r>
                      <a:r>
                        <a:rPr lang="en-US" altLang="zh-CN" sz="1800" b="0" kern="100" dirty="0" err="1">
                          <a:effectLst/>
                        </a:rPr>
                        <a:t>SimCLR</a:t>
                      </a:r>
                      <a:r>
                        <a:rPr lang="zh-CN" altLang="en-US" sz="1800" b="0" kern="100" dirty="0">
                          <a:effectLst/>
                        </a:rPr>
                        <a:t>）</a:t>
                      </a:r>
                      <a:endParaRPr lang="zh-CN" alt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buNone/>
                      </a:pP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561531"/>
                  </a:ext>
                </a:extLst>
              </a:tr>
              <a:tr h="49603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完成</a:t>
                      </a:r>
                      <a:r>
                        <a:rPr lang="en-US" altLang="zh-CN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PPT</a:t>
                      </a: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研究过程（第三、四部分）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修改代码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修改代码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完成</a:t>
                      </a:r>
                      <a:r>
                        <a:rPr lang="en-US" altLang="zh-CN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PPT</a:t>
                      </a: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（第一、二、五部分）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80639"/>
                  </a:ext>
                </a:extLst>
              </a:tr>
              <a:tr h="49603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汇报展示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运行消融实验</a:t>
                      </a:r>
                      <a:endParaRPr lang="zh-CN" alt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运行超参实验</a:t>
                      </a:r>
                      <a:endParaRPr lang="zh-CN" alt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汇报展示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595412"/>
                  </a:ext>
                </a:extLst>
              </a:tr>
              <a:tr h="496032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实验报告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总结实验结果</a:t>
                      </a: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总结实验结果</a:t>
                      </a:r>
                      <a:endParaRPr lang="zh-CN" alt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958527"/>
                  </a:ext>
                </a:extLst>
              </a:tr>
              <a:tr h="75173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581742"/>
                  </a:ext>
                </a:extLst>
              </a:tr>
              <a:tr h="563798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916751"/>
                  </a:ext>
                </a:extLst>
              </a:tr>
              <a:tr h="248016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938340"/>
                  </a:ext>
                </a:extLst>
              </a:tr>
              <a:tr h="248016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zh-CN" sz="18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028830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A58CC2C8-4C62-32D8-A77B-88A38A2D2A54}"/>
              </a:ext>
            </a:extLst>
          </p:cNvPr>
          <p:cNvGrpSpPr/>
          <p:nvPr/>
        </p:nvGrpSpPr>
        <p:grpSpPr>
          <a:xfrm>
            <a:off x="420354" y="318017"/>
            <a:ext cx="4225517" cy="523220"/>
            <a:chOff x="435383" y="318017"/>
            <a:chExt cx="4225517" cy="523220"/>
          </a:xfrm>
        </p:grpSpPr>
        <p:sp>
          <p:nvSpPr>
            <p:cNvPr id="16" name="文本框 38">
              <a:extLst>
                <a:ext uri="{FF2B5EF4-FFF2-40B4-BE49-F238E27FC236}">
                  <a16:creationId xmlns:a16="http://schemas.microsoft.com/office/drawing/2014/main" id="{6AE26D62-C15D-F462-8655-558A73E33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任务分工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7" name="组合 3">
              <a:extLst>
                <a:ext uri="{FF2B5EF4-FFF2-40B4-BE49-F238E27FC236}">
                  <a16:creationId xmlns:a16="http://schemas.microsoft.com/office/drawing/2014/main" id="{0F400AA2-05D6-D021-8296-D1784C7F348B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8" name="菱形 39">
                <a:extLst>
                  <a:ext uri="{FF2B5EF4-FFF2-40B4-BE49-F238E27FC236}">
                    <a16:creationId xmlns:a16="http://schemas.microsoft.com/office/drawing/2014/main" id="{680BB9D7-4AF5-3DFF-8563-A88FE9FC2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9" name="菱形 40">
                <a:extLst>
                  <a:ext uri="{FF2B5EF4-FFF2-40B4-BE49-F238E27FC236}">
                    <a16:creationId xmlns:a16="http://schemas.microsoft.com/office/drawing/2014/main" id="{0D416B9F-BA52-400C-11DF-5FFBF566E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6314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EBCAB-D380-EDA1-8570-5CE08ADC0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59AEBD-775D-614E-E913-BB2C9A17B885}"/>
              </a:ext>
            </a:extLst>
          </p:cNvPr>
          <p:cNvGrpSpPr/>
          <p:nvPr/>
        </p:nvGrpSpPr>
        <p:grpSpPr>
          <a:xfrm>
            <a:off x="435984" y="318017"/>
            <a:ext cx="4920761" cy="954107"/>
            <a:chOff x="435383" y="318017"/>
            <a:chExt cx="3838593" cy="954107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3BE963DD-22B5-5678-B615-902C9CC10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244988" cy="9541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en-US" altLang="zh-CN" sz="28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SimCLR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PNR</a:t>
              </a: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10591861-ACD1-E14A-E445-04223CDA0A93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FA5EC9CF-A32F-5F2B-19E9-64E6E3023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4F8738AB-8C64-DDB2-826A-8FE3F6636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C542DABE-336A-26DB-A1D1-379F963A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6" y="1301441"/>
            <a:ext cx="5524269" cy="4255119"/>
          </a:xfrm>
          <a:prstGeom prst="rect">
            <a:avLst/>
          </a:prstGeom>
        </p:spPr>
      </p:pic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96ADC408-682B-38D2-6FF4-BE38EA86B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994" y="1758794"/>
            <a:ext cx="5903401" cy="33404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8E6FDBF-6256-4E30-86C5-2A69DC4145B5}"/>
              </a:ext>
            </a:extLst>
          </p:cNvPr>
          <p:cNvSpPr txBox="1"/>
          <p:nvPr/>
        </p:nvSpPr>
        <p:spPr>
          <a:xfrm>
            <a:off x="815965" y="5800918"/>
            <a:ext cx="486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老师下发的</a:t>
            </a:r>
            <a:r>
              <a:rPr lang="en-US" altLang="zh-CN" dirty="0">
                <a:solidFill>
                  <a:schemeClr val="bg1"/>
                </a:solidFill>
              </a:rPr>
              <a:t>excel</a:t>
            </a:r>
            <a:r>
              <a:rPr lang="zh-CN" altLang="en-US" dirty="0">
                <a:solidFill>
                  <a:schemeClr val="bg1"/>
                </a:solidFill>
              </a:rPr>
              <a:t>文档里面的官方推荐</a:t>
            </a:r>
            <a:r>
              <a:rPr lang="en-US" altLang="zh-CN" dirty="0">
                <a:solidFill>
                  <a:schemeClr val="bg1"/>
                </a:solidFill>
              </a:rPr>
              <a:t>PNR</a:t>
            </a:r>
            <a:r>
              <a:rPr lang="zh-CN" altLang="en-US" dirty="0">
                <a:solidFill>
                  <a:schemeClr val="bg1"/>
                </a:solidFill>
              </a:rPr>
              <a:t>论文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56256A-050B-7922-CA35-BE8DC3B9A376}"/>
              </a:ext>
            </a:extLst>
          </p:cNvPr>
          <p:cNvSpPr txBox="1"/>
          <p:nvPr/>
        </p:nvSpPr>
        <p:spPr>
          <a:xfrm>
            <a:off x="7646448" y="5309599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自主完成</a:t>
            </a:r>
            <a:r>
              <a:rPr lang="en-US" altLang="zh-CN" dirty="0" err="1">
                <a:solidFill>
                  <a:schemeClr val="bg1"/>
                </a:solidFill>
              </a:rPr>
              <a:t>SimCLR</a:t>
            </a:r>
            <a:r>
              <a:rPr lang="zh-CN" altLang="en-US" dirty="0">
                <a:solidFill>
                  <a:schemeClr val="bg1"/>
                </a:solidFill>
              </a:rPr>
              <a:t>论文阅读</a:t>
            </a:r>
          </a:p>
        </p:txBody>
      </p:sp>
    </p:spTree>
    <p:extLst>
      <p:ext uri="{BB962C8B-B14F-4D97-AF65-F5344CB8AC3E}">
        <p14:creationId xmlns:p14="http://schemas.microsoft.com/office/powerpoint/2010/main" val="3278347137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A0C84-C9D8-D2BC-AE84-40FB353AB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427FC44-F9C8-F01E-F139-B553074FE5C9}"/>
              </a:ext>
            </a:extLst>
          </p:cNvPr>
          <p:cNvGrpSpPr/>
          <p:nvPr/>
        </p:nvGrpSpPr>
        <p:grpSpPr>
          <a:xfrm>
            <a:off x="435984" y="318017"/>
            <a:ext cx="6483431" cy="954107"/>
            <a:chOff x="435383" y="318017"/>
            <a:chExt cx="4225517" cy="954107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21348EDB-663B-62DE-78A5-2E1388B08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9541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对比学习方法：</a:t>
              </a:r>
              <a:r>
                <a:rPr lang="en-US" altLang="zh-CN" sz="28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SimCLR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DA3C54C7-4CB2-2BFC-A673-7746A5B90698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99C531B8-A570-A10F-544C-52905100C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952C2357-89F2-77A6-598D-8F222D00E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FE77DEB9-4A5D-4470-30BE-5571947E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732" y="1626152"/>
            <a:ext cx="4003505" cy="45788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89858A-CD98-C8EB-2233-3EC8ED8AE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28" y="871134"/>
            <a:ext cx="6868484" cy="447737"/>
          </a:xfrm>
          <a:prstGeom prst="rect">
            <a:avLst/>
          </a:prstGeom>
        </p:spPr>
      </p:pic>
      <p:pic>
        <p:nvPicPr>
          <p:cNvPr id="7" name="图片 6" descr="图示, 文本&#10;&#10;AI 生成的内容可能不正确。">
            <a:extLst>
              <a:ext uri="{FF2B5EF4-FFF2-40B4-BE49-F238E27FC236}">
                <a16:creationId xmlns:a16="http://schemas.microsoft.com/office/drawing/2014/main" id="{F7675E08-12B2-203B-8B12-7380FF58D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63" y="1572593"/>
            <a:ext cx="5098183" cy="49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21588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6D64FA-D349-658E-EE1C-76D9CEF8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C9D08F2-A5D3-E9A3-E9F5-96EAB58F8732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1D6C1BC6-2AE2-47CD-CE13-BE8EC46F7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A28EF599-9C2D-6292-4FBC-9AC5579586AD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A9C5E264-B4AF-E082-2A0E-561DB8EE3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60E98CD1-EF9B-DE2A-297E-F5C55C215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270AB4D-223A-50E5-9990-FAA4E063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5" y="1496270"/>
            <a:ext cx="6155140" cy="4081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033F25-06A2-19E7-EB7C-F3325382954E}"/>
              </a:ext>
            </a:extLst>
          </p:cNvPr>
          <p:cNvSpPr txBox="1"/>
          <p:nvPr/>
        </p:nvSpPr>
        <p:spPr>
          <a:xfrm>
            <a:off x="348018" y="10781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正样本掩码矩阵构造函数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2A83D-596C-82CD-8ABF-2AEC5527624F}"/>
              </a:ext>
            </a:extLst>
          </p:cNvPr>
          <p:cNvSpPr txBox="1"/>
          <p:nvPr/>
        </p:nvSpPr>
        <p:spPr>
          <a:xfrm>
            <a:off x="272955" y="2040340"/>
            <a:ext cx="6428096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标签张量 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Y = [0, 1, 0, 2, 1]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，共 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个样本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每个样本生成 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个增强视图（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n_augs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= 2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所以总共的增强图像数是 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 × 2 = 10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 descr="路上的标志&#10;&#10;AI 生成的内容可能不正确。">
            <a:extLst>
              <a:ext uri="{FF2B5EF4-FFF2-40B4-BE49-F238E27FC236}">
                <a16:creationId xmlns:a16="http://schemas.microsoft.com/office/drawing/2014/main" id="{290929B9-686F-170A-1EC9-AC456E42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56" y="3450183"/>
            <a:ext cx="5274860" cy="9209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342186-535D-0F47-9E20-550412624976}"/>
              </a:ext>
            </a:extLst>
          </p:cNvPr>
          <p:cNvSpPr txBox="1"/>
          <p:nvPr/>
        </p:nvSpPr>
        <p:spPr>
          <a:xfrm>
            <a:off x="272955" y="4371091"/>
            <a:ext cx="6155140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我们构造一个 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 × 10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的布尔矩阵 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labels_matrix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labels_matrix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][j] = True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表示第 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个增强图像和第 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个增强图像来自同一类，但不是同一个图像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037D4BB-A2EE-0BF7-F5C4-B6D8A36FB915}"/>
              </a:ext>
            </a:extLst>
          </p:cNvPr>
          <p:cNvSpPr/>
          <p:nvPr/>
        </p:nvSpPr>
        <p:spPr>
          <a:xfrm>
            <a:off x="384922" y="3467369"/>
            <a:ext cx="644667" cy="9209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C08ABB-31EC-A4B9-5036-6DDA5067D4FC}"/>
              </a:ext>
            </a:extLst>
          </p:cNvPr>
          <p:cNvSpPr/>
          <p:nvPr/>
        </p:nvSpPr>
        <p:spPr>
          <a:xfrm>
            <a:off x="1709929" y="3458775"/>
            <a:ext cx="644667" cy="9209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A3FEFC-24EC-7AF3-A90B-6B44229C09BD}"/>
              </a:ext>
            </a:extLst>
          </p:cNvPr>
          <p:cNvSpPr/>
          <p:nvPr/>
        </p:nvSpPr>
        <p:spPr>
          <a:xfrm>
            <a:off x="1103218" y="3478727"/>
            <a:ext cx="558154" cy="89236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478DC39-A676-E51E-C2B8-EDDEFDAFC940}"/>
              </a:ext>
            </a:extLst>
          </p:cNvPr>
          <p:cNvSpPr/>
          <p:nvPr/>
        </p:nvSpPr>
        <p:spPr>
          <a:xfrm>
            <a:off x="3207926" y="3495914"/>
            <a:ext cx="558154" cy="89236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91C49D4-0A4B-70E5-E07D-BB3ECDA7011A}"/>
              </a:ext>
            </a:extLst>
          </p:cNvPr>
          <p:cNvSpPr/>
          <p:nvPr/>
        </p:nvSpPr>
        <p:spPr>
          <a:xfrm>
            <a:off x="2431680" y="3467369"/>
            <a:ext cx="311520" cy="8923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8B25FE1-D6B7-839C-41E6-C0C04636D8BE}"/>
              </a:ext>
            </a:extLst>
          </p:cNvPr>
          <p:cNvSpPr/>
          <p:nvPr/>
        </p:nvSpPr>
        <p:spPr>
          <a:xfrm>
            <a:off x="2804527" y="3478727"/>
            <a:ext cx="311520" cy="8923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B25EBC6-7D87-1053-178B-60A256CB6451}"/>
              </a:ext>
            </a:extLst>
          </p:cNvPr>
          <p:cNvSpPr txBox="1"/>
          <p:nvPr/>
        </p:nvSpPr>
        <p:spPr>
          <a:xfrm>
            <a:off x="272955" y="5661854"/>
            <a:ext cx="116995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srgbClr val="00B050"/>
                </a:solidFill>
                <a:latin typeface="Courier New" panose="02070309020205020404" pitchFamily="49" charset="0"/>
              </a:rPr>
              <a:t>假设 </a:t>
            </a:r>
            <a:r>
              <a:rPr lang="en-US" altLang="zh-CN" dirty="0" err="1">
                <a:solidFill>
                  <a:srgbClr val="00B050"/>
                </a:solidFill>
                <a:latin typeface="Courier New" panose="02070309020205020404" pitchFamily="49" charset="0"/>
              </a:rPr>
              <a:t>Y.shape</a:t>
            </a: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 = (B,)</a:t>
            </a:r>
          </a:p>
          <a:p>
            <a:pPr>
              <a:buNone/>
            </a:pP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# repeat </a:t>
            </a:r>
            <a:r>
              <a:rPr lang="zh-CN" altLang="en-US" dirty="0">
                <a:solidFill>
                  <a:srgbClr val="00B050"/>
                </a:solidFill>
                <a:latin typeface="Courier New" panose="02070309020205020404" pitchFamily="49" charset="0"/>
              </a:rPr>
              <a:t>操作将标签扩展为 </a:t>
            </a: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(B * </a:t>
            </a:r>
            <a:r>
              <a:rPr lang="en-US" altLang="zh-CN" dirty="0" err="1">
                <a:solidFill>
                  <a:srgbClr val="00B050"/>
                </a:solidFill>
                <a:latin typeface="Courier New" panose="02070309020205020404" pitchFamily="49" charset="0"/>
              </a:rPr>
              <a:t>n_augs</a:t>
            </a: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, B * </a:t>
            </a:r>
            <a:r>
              <a:rPr lang="en-US" altLang="zh-CN" dirty="0" err="1">
                <a:solidFill>
                  <a:srgbClr val="00B050"/>
                </a:solidFill>
                <a:latin typeface="Courier New" panose="02070309020205020404" pitchFamily="49" charset="0"/>
              </a:rPr>
              <a:t>n_augs</a:t>
            </a: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) </a:t>
            </a:r>
            <a:r>
              <a:rPr lang="zh-CN" altLang="en-US" dirty="0">
                <a:solidFill>
                  <a:srgbClr val="00B050"/>
                </a:solidFill>
                <a:latin typeface="Courier New" panose="02070309020205020404" pitchFamily="49" charset="0"/>
              </a:rPr>
              <a:t>的矩阵</a:t>
            </a:r>
          </a:p>
          <a:p>
            <a:pPr>
              <a:buNone/>
            </a:pP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srgbClr val="00B050"/>
                </a:solidFill>
                <a:latin typeface="Courier New" panose="02070309020205020404" pitchFamily="49" charset="0"/>
              </a:rPr>
              <a:t>每一行表示一个增强图像的标签，每一列也是</a:t>
            </a:r>
          </a:p>
          <a:p>
            <a:pPr>
              <a:buNone/>
            </a:pPr>
            <a:r>
              <a:rPr lang="en-US" altLang="zh-CN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labels_matrix</a:t>
            </a:r>
            <a:r>
              <a:rPr lang="en-US" altLang="zh-CN" b="1" dirty="0">
                <a:solidFill>
                  <a:schemeClr val="bg1"/>
                </a:solidFill>
                <a:latin typeface="Courier New" panose="02070309020205020404" pitchFamily="49" charset="0"/>
              </a:rPr>
              <a:t> = repeat(Y, "b -&gt; c (d b)", c=</a:t>
            </a:r>
            <a:r>
              <a:rPr lang="en-US" altLang="zh-CN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n_augs</a:t>
            </a:r>
            <a:r>
              <a:rPr lang="en-US" altLang="zh-CN" b="1" dirty="0">
                <a:solidFill>
                  <a:schemeClr val="bg1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Y.size</a:t>
            </a:r>
            <a:r>
              <a:rPr lang="en-US" altLang="zh-CN" b="1" dirty="0">
                <a:solidFill>
                  <a:schemeClr val="bg1"/>
                </a:solidFill>
                <a:latin typeface="Courier New" panose="02070309020205020404" pitchFamily="49" charset="0"/>
              </a:rPr>
              <a:t>(0), d=</a:t>
            </a:r>
            <a:r>
              <a:rPr lang="en-US" altLang="zh-CN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n_augs</a:t>
            </a:r>
            <a:r>
              <a:rPr lang="en-US" altLang="zh-CN" b="1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48" name="图片 47" descr="形状, 箭头&#10;&#10;AI 生成的内容可能不正确。">
            <a:extLst>
              <a:ext uri="{FF2B5EF4-FFF2-40B4-BE49-F238E27FC236}">
                <a16:creationId xmlns:a16="http://schemas.microsoft.com/office/drawing/2014/main" id="{88D41A0E-3E3F-0B8B-A8D6-127A9AE81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115" y="841237"/>
            <a:ext cx="4667901" cy="3962953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1406E802-C70A-AFD7-2AA9-317D8E9A0752}"/>
              </a:ext>
            </a:extLst>
          </p:cNvPr>
          <p:cNvSpPr txBox="1"/>
          <p:nvPr/>
        </p:nvSpPr>
        <p:spPr>
          <a:xfrm>
            <a:off x="2743200" y="288125"/>
            <a:ext cx="70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gen_extra_positives_gt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函数剖析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366176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1E8ACA-4800-42B9-B283-9233F1FFE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, 箭头&#10;&#10;AI 生成的内容可能不正确。">
            <a:extLst>
              <a:ext uri="{FF2B5EF4-FFF2-40B4-BE49-F238E27FC236}">
                <a16:creationId xmlns:a16="http://schemas.microsoft.com/office/drawing/2014/main" id="{5CC7285D-1FB7-1792-7686-166643226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115" y="841237"/>
            <a:ext cx="4667901" cy="3962953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B239ACB-07B2-2404-F491-6D8F6381A2D0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05EC2800-4122-1B6D-C84D-E2A734DFE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84016D4E-C28C-89F4-E787-8F8FF1AFBDBA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BF2BFE5B-24B6-00C9-0EE4-F05A5C0E3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75089C34-A7B9-3124-AD32-2A42C741D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FA17900-8261-1639-46AB-9F07B1990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55" y="1496270"/>
            <a:ext cx="6155140" cy="4081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82AB8B-77EC-BAF0-DAA4-1CB6CEC7FD89}"/>
              </a:ext>
            </a:extLst>
          </p:cNvPr>
          <p:cNvSpPr txBox="1"/>
          <p:nvPr/>
        </p:nvSpPr>
        <p:spPr>
          <a:xfrm>
            <a:off x="348018" y="10781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正样本掩码矩阵构造函数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35805E-7898-E6AC-715F-BE7EB88501B0}"/>
              </a:ext>
            </a:extLst>
          </p:cNvPr>
          <p:cNvSpPr txBox="1"/>
          <p:nvPr/>
        </p:nvSpPr>
        <p:spPr>
          <a:xfrm>
            <a:off x="272955" y="2040340"/>
            <a:ext cx="6428096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标签张量 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Y = [0, 1, 0, 2, 1]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，共 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个样本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每个样本生成 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个增强视图（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n_augs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= 2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所以总共的增强图像数是 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 × 2 = 10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 descr="路上的标志&#10;&#10;AI 生成的内容可能不正确。">
            <a:extLst>
              <a:ext uri="{FF2B5EF4-FFF2-40B4-BE49-F238E27FC236}">
                <a16:creationId xmlns:a16="http://schemas.microsoft.com/office/drawing/2014/main" id="{AFCF313C-86EA-4691-F061-7DD6FCF3F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56" y="3450183"/>
            <a:ext cx="5274860" cy="9209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E6ED1C-FFE5-8B60-2493-E825848483EC}"/>
              </a:ext>
            </a:extLst>
          </p:cNvPr>
          <p:cNvSpPr txBox="1"/>
          <p:nvPr/>
        </p:nvSpPr>
        <p:spPr>
          <a:xfrm>
            <a:off x="272955" y="4371091"/>
            <a:ext cx="6155140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我们构造一个 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 × 10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的布尔矩阵 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labels_matrix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labels_matrix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][j] = True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表示第 </a:t>
            </a:r>
            <a:r>
              <a:rPr lang="en-US" altLang="zh-CN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个增强图像和第 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个增强图像来自同一类，但不是同一个图像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EA7A36F-1883-FCA0-3612-EEEA391C8B95}"/>
              </a:ext>
            </a:extLst>
          </p:cNvPr>
          <p:cNvSpPr/>
          <p:nvPr/>
        </p:nvSpPr>
        <p:spPr>
          <a:xfrm>
            <a:off x="384922" y="3467369"/>
            <a:ext cx="644667" cy="9209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37A80A4-BB61-741A-CE45-9FDE0A74D86A}"/>
              </a:ext>
            </a:extLst>
          </p:cNvPr>
          <p:cNvSpPr/>
          <p:nvPr/>
        </p:nvSpPr>
        <p:spPr>
          <a:xfrm>
            <a:off x="1709929" y="3458775"/>
            <a:ext cx="644667" cy="9209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054C1D2-17E6-9DDC-1CC4-30BAB2974B97}"/>
              </a:ext>
            </a:extLst>
          </p:cNvPr>
          <p:cNvSpPr/>
          <p:nvPr/>
        </p:nvSpPr>
        <p:spPr>
          <a:xfrm>
            <a:off x="1103218" y="3478727"/>
            <a:ext cx="558154" cy="89236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6D1F121-1A27-1E38-EDE3-0B9856EF9BC0}"/>
              </a:ext>
            </a:extLst>
          </p:cNvPr>
          <p:cNvSpPr/>
          <p:nvPr/>
        </p:nvSpPr>
        <p:spPr>
          <a:xfrm>
            <a:off x="3207926" y="3495914"/>
            <a:ext cx="558154" cy="89236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E4FDFC7-9065-D643-3BAD-54631D1C0C90}"/>
              </a:ext>
            </a:extLst>
          </p:cNvPr>
          <p:cNvSpPr/>
          <p:nvPr/>
        </p:nvSpPr>
        <p:spPr>
          <a:xfrm>
            <a:off x="2431680" y="3467369"/>
            <a:ext cx="311520" cy="8923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2369AF1-6E4F-2FB3-6ADA-8E10B02451E8}"/>
              </a:ext>
            </a:extLst>
          </p:cNvPr>
          <p:cNvSpPr/>
          <p:nvPr/>
        </p:nvSpPr>
        <p:spPr>
          <a:xfrm>
            <a:off x="2804527" y="3478727"/>
            <a:ext cx="311520" cy="8923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69A1ABA-E1C2-4399-B6FA-768855B0DF6F}"/>
              </a:ext>
            </a:extLst>
          </p:cNvPr>
          <p:cNvSpPr txBox="1"/>
          <p:nvPr/>
        </p:nvSpPr>
        <p:spPr>
          <a:xfrm>
            <a:off x="272955" y="5661854"/>
            <a:ext cx="116995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srgbClr val="00B050"/>
                </a:solidFill>
                <a:latin typeface="Courier New" panose="02070309020205020404" pitchFamily="49" charset="0"/>
              </a:rPr>
              <a:t>假设 </a:t>
            </a:r>
            <a:r>
              <a:rPr lang="en-US" altLang="zh-CN" dirty="0" err="1">
                <a:solidFill>
                  <a:srgbClr val="00B050"/>
                </a:solidFill>
                <a:latin typeface="Courier New" panose="02070309020205020404" pitchFamily="49" charset="0"/>
              </a:rPr>
              <a:t>Y.shape</a:t>
            </a: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 = (B,)</a:t>
            </a:r>
          </a:p>
          <a:p>
            <a:pPr>
              <a:buNone/>
            </a:pP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# repeat </a:t>
            </a:r>
            <a:r>
              <a:rPr lang="zh-CN" altLang="en-US" dirty="0">
                <a:solidFill>
                  <a:srgbClr val="00B050"/>
                </a:solidFill>
                <a:latin typeface="Courier New" panose="02070309020205020404" pitchFamily="49" charset="0"/>
              </a:rPr>
              <a:t>操作将标签扩展为 </a:t>
            </a: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(B * </a:t>
            </a:r>
            <a:r>
              <a:rPr lang="en-US" altLang="zh-CN" dirty="0" err="1">
                <a:solidFill>
                  <a:srgbClr val="00B050"/>
                </a:solidFill>
                <a:latin typeface="Courier New" panose="02070309020205020404" pitchFamily="49" charset="0"/>
              </a:rPr>
              <a:t>n_augs</a:t>
            </a: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, B * </a:t>
            </a:r>
            <a:r>
              <a:rPr lang="en-US" altLang="zh-CN" dirty="0" err="1">
                <a:solidFill>
                  <a:srgbClr val="00B050"/>
                </a:solidFill>
                <a:latin typeface="Courier New" panose="02070309020205020404" pitchFamily="49" charset="0"/>
              </a:rPr>
              <a:t>n_augs</a:t>
            </a: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) </a:t>
            </a:r>
            <a:r>
              <a:rPr lang="zh-CN" altLang="en-US" dirty="0">
                <a:solidFill>
                  <a:srgbClr val="00B050"/>
                </a:solidFill>
                <a:latin typeface="Courier New" panose="02070309020205020404" pitchFamily="49" charset="0"/>
              </a:rPr>
              <a:t>的矩阵</a:t>
            </a:r>
          </a:p>
          <a:p>
            <a:pPr>
              <a:buNone/>
            </a:pPr>
            <a:r>
              <a:rPr lang="en-US" altLang="zh-CN" dirty="0">
                <a:solidFill>
                  <a:srgbClr val="00B050"/>
                </a:solidFill>
                <a:latin typeface="Courier New" panose="02070309020205020404" pitchFamily="49" charset="0"/>
              </a:rPr>
              <a:t># </a:t>
            </a:r>
            <a:r>
              <a:rPr lang="zh-CN" altLang="en-US" dirty="0">
                <a:solidFill>
                  <a:srgbClr val="00B050"/>
                </a:solidFill>
                <a:latin typeface="Courier New" panose="02070309020205020404" pitchFamily="49" charset="0"/>
              </a:rPr>
              <a:t>每一行表示一个增强图像的标签，每一列也是</a:t>
            </a:r>
          </a:p>
          <a:p>
            <a:pPr>
              <a:buNone/>
            </a:pPr>
            <a:r>
              <a:rPr lang="en-US" altLang="zh-CN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labels_matrix</a:t>
            </a:r>
            <a:r>
              <a:rPr lang="en-US" altLang="zh-CN" b="1" dirty="0">
                <a:solidFill>
                  <a:schemeClr val="bg1"/>
                </a:solidFill>
                <a:latin typeface="Courier New" panose="02070309020205020404" pitchFamily="49" charset="0"/>
              </a:rPr>
              <a:t> = repeat(Y, "b -&gt; c (d b)", c=</a:t>
            </a:r>
            <a:r>
              <a:rPr lang="en-US" altLang="zh-CN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n_augs</a:t>
            </a:r>
            <a:r>
              <a:rPr lang="en-US" altLang="zh-CN" b="1" dirty="0">
                <a:solidFill>
                  <a:schemeClr val="bg1"/>
                </a:solidFill>
                <a:latin typeface="Courier New" panose="02070309020205020404" pitchFamily="49" charset="0"/>
              </a:rPr>
              <a:t> * </a:t>
            </a:r>
            <a:r>
              <a:rPr lang="en-US" altLang="zh-CN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Y.size</a:t>
            </a:r>
            <a:r>
              <a:rPr lang="en-US" altLang="zh-CN" b="1" dirty="0">
                <a:solidFill>
                  <a:schemeClr val="bg1"/>
                </a:solidFill>
                <a:latin typeface="Courier New" panose="02070309020205020404" pitchFamily="49" charset="0"/>
              </a:rPr>
              <a:t>(0), d=</a:t>
            </a:r>
            <a:r>
              <a:rPr lang="en-US" altLang="zh-CN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n_augs</a:t>
            </a:r>
            <a:r>
              <a:rPr lang="en-US" altLang="zh-CN" b="1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EB8C930C-B384-6AA3-E16C-D018972D2213}"/>
              </a:ext>
            </a:extLst>
          </p:cNvPr>
          <p:cNvSpPr/>
          <p:nvPr/>
        </p:nvSpPr>
        <p:spPr>
          <a:xfrm>
            <a:off x="184245" y="2540989"/>
            <a:ext cx="10706668" cy="3998994"/>
          </a:xfrm>
          <a:prstGeom prst="roundRect">
            <a:avLst>
              <a:gd name="adj" fmla="val 36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repeat(tensor, "</a:t>
            </a:r>
            <a:r>
              <a:rPr lang="en-US" altLang="zh-CN" dirty="0" err="1">
                <a:latin typeface="+mj-ea"/>
                <a:ea typeface="+mj-ea"/>
              </a:rPr>
              <a:t>input_pattern</a:t>
            </a:r>
            <a:r>
              <a:rPr lang="en-US" altLang="zh-CN" dirty="0">
                <a:latin typeface="+mj-ea"/>
                <a:ea typeface="+mj-ea"/>
              </a:rPr>
              <a:t> -&gt; </a:t>
            </a:r>
            <a:r>
              <a:rPr lang="en-US" altLang="zh-CN" dirty="0" err="1">
                <a:latin typeface="+mj-ea"/>
                <a:ea typeface="+mj-ea"/>
              </a:rPr>
              <a:t>output_pattern</a:t>
            </a:r>
            <a:r>
              <a:rPr lang="en-US" altLang="zh-CN" dirty="0">
                <a:latin typeface="+mj-ea"/>
                <a:ea typeface="+mj-ea"/>
              </a:rPr>
              <a:t>", **sizes)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在指定维度上</a:t>
            </a:r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复制张量的元素</a:t>
            </a:r>
            <a:r>
              <a:rPr lang="zh-CN" altLang="en-US" dirty="0">
                <a:latin typeface="+mj-ea"/>
                <a:ea typeface="+mj-ea"/>
              </a:rPr>
              <a:t>，生成新的张量结构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j-ea"/>
                <a:ea typeface="+mj-ea"/>
              </a:rPr>
              <a:t>输入模式 </a:t>
            </a:r>
            <a:r>
              <a:rPr lang="en-US" altLang="zh-CN" b="1" dirty="0">
                <a:latin typeface="+mj-ea"/>
                <a:ea typeface="+mj-ea"/>
              </a:rPr>
              <a:t>"b"</a:t>
            </a:r>
            <a:r>
              <a:rPr lang="zh-CN" altLang="en-US" b="1" dirty="0">
                <a:latin typeface="+mj-ea"/>
                <a:ea typeface="+mj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表示输入张量 </a:t>
            </a:r>
            <a:r>
              <a:rPr lang="en-US" altLang="zh-CN" dirty="0">
                <a:latin typeface="+mj-ea"/>
                <a:ea typeface="+mj-ea"/>
              </a:rPr>
              <a:t>Y </a:t>
            </a:r>
            <a:r>
              <a:rPr lang="zh-CN" altLang="en-US" dirty="0">
                <a:latin typeface="+mj-ea"/>
                <a:ea typeface="+mj-ea"/>
              </a:rPr>
              <a:t>是一维的，只有一个维度，叫 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（</a:t>
            </a:r>
            <a:r>
              <a:rPr lang="en-US" altLang="zh-CN" dirty="0">
                <a:latin typeface="+mj-ea"/>
                <a:ea typeface="+mj-ea"/>
              </a:rPr>
              <a:t>batch size</a:t>
            </a:r>
            <a:r>
              <a:rPr lang="zh-CN" altLang="en-US" dirty="0">
                <a:latin typeface="+mj-ea"/>
                <a:ea typeface="+mj-ea"/>
              </a:rPr>
              <a:t>）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j-ea"/>
                <a:ea typeface="+mj-ea"/>
              </a:rPr>
              <a:t>输出模式 </a:t>
            </a:r>
            <a:r>
              <a:rPr lang="en-US" altLang="zh-CN" b="1" dirty="0">
                <a:latin typeface="+mj-ea"/>
                <a:ea typeface="+mj-ea"/>
              </a:rPr>
              <a:t>"c (d b)"</a:t>
            </a:r>
            <a:r>
              <a:rPr lang="zh-CN" altLang="en-US" b="1" dirty="0">
                <a:latin typeface="+mj-ea"/>
                <a:ea typeface="+mj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输出张量有两个维度：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第一个维度</a:t>
            </a:r>
            <a:r>
              <a:rPr lang="en-US" altLang="zh-CN" dirty="0">
                <a:latin typeface="+mj-ea"/>
                <a:ea typeface="+mj-ea"/>
              </a:rPr>
              <a:t>c</a:t>
            </a:r>
            <a:r>
              <a:rPr lang="zh-CN" altLang="en-US" dirty="0">
                <a:latin typeface="+mj-ea"/>
                <a:ea typeface="+mj-ea"/>
              </a:rPr>
              <a:t>，传入了</a:t>
            </a:r>
            <a:r>
              <a:rPr lang="en-US" altLang="zh-CN" dirty="0" err="1">
                <a:latin typeface="+mj-ea"/>
                <a:ea typeface="+mj-ea"/>
              </a:rPr>
              <a:t>n_augs</a:t>
            </a:r>
            <a:r>
              <a:rPr lang="en-US" altLang="zh-CN" dirty="0">
                <a:latin typeface="+mj-ea"/>
                <a:ea typeface="+mj-ea"/>
              </a:rPr>
              <a:t> * </a:t>
            </a:r>
            <a:r>
              <a:rPr lang="en-US" altLang="zh-CN" dirty="0" err="1">
                <a:latin typeface="+mj-ea"/>
                <a:ea typeface="+mj-ea"/>
              </a:rPr>
              <a:t>Y.size</a:t>
            </a:r>
            <a:r>
              <a:rPr lang="en-US" altLang="zh-CN" dirty="0">
                <a:latin typeface="+mj-ea"/>
                <a:ea typeface="+mj-ea"/>
              </a:rPr>
              <a:t>(0),</a:t>
            </a:r>
            <a:r>
              <a:rPr lang="zh-CN" altLang="en-US" b="1" dirty="0">
                <a:latin typeface="+mj-ea"/>
                <a:ea typeface="+mj-ea"/>
              </a:rPr>
              <a:t>增强数</a:t>
            </a:r>
            <a:r>
              <a:rPr lang="en-US" altLang="zh-CN" b="1" dirty="0">
                <a:latin typeface="+mj-ea"/>
                <a:ea typeface="+mj-ea"/>
              </a:rPr>
              <a:t>*</a:t>
            </a:r>
            <a:r>
              <a:rPr lang="zh-CN" altLang="en-US" b="1" dirty="0">
                <a:latin typeface="+mj-ea"/>
                <a:ea typeface="+mj-ea"/>
              </a:rPr>
              <a:t>样本数，新的第一维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第二个维度是 </a:t>
            </a:r>
            <a:r>
              <a:rPr lang="en-US" altLang="zh-CN" dirty="0">
                <a:latin typeface="+mj-ea"/>
                <a:ea typeface="+mj-ea"/>
              </a:rPr>
              <a:t>(d b)</a:t>
            </a:r>
            <a:r>
              <a:rPr lang="zh-CN" altLang="en-US" dirty="0">
                <a:latin typeface="+mj-ea"/>
                <a:ea typeface="+mj-ea"/>
              </a:rPr>
              <a:t>，表示每行是 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 组 </a:t>
            </a:r>
            <a:r>
              <a:rPr lang="en-US" altLang="zh-CN" dirty="0">
                <a:latin typeface="+mj-ea"/>
                <a:ea typeface="+mj-ea"/>
              </a:rPr>
              <a:t>d</a:t>
            </a:r>
            <a:r>
              <a:rPr lang="zh-CN" altLang="en-US" dirty="0">
                <a:latin typeface="+mj-ea"/>
                <a:ea typeface="+mj-ea"/>
              </a:rPr>
              <a:t> 的拼接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把</a:t>
            </a:r>
            <a:r>
              <a:rPr lang="zh-CN" altLang="en-US" dirty="0"/>
              <a:t>批次标签 </a:t>
            </a:r>
            <a:r>
              <a:rPr lang="en-US" altLang="zh-CN" dirty="0">
                <a:latin typeface="+mj-ea"/>
                <a:ea typeface="+mj-ea"/>
              </a:rPr>
              <a:t>Y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</a:rPr>
              <a:t>[</a:t>
            </a:r>
            <a:r>
              <a:rPr lang="en-US" altLang="zh-CN" dirty="0" err="1">
                <a:latin typeface="+mj-ea"/>
                <a:ea typeface="+mj-ea"/>
              </a:rPr>
              <a:t>batch_size</a:t>
            </a:r>
            <a:r>
              <a:rPr lang="en-US" altLang="zh-CN" dirty="0">
                <a:latin typeface="+mj-ea"/>
                <a:ea typeface="+mj-ea"/>
              </a:rPr>
              <a:t>]</a:t>
            </a:r>
            <a:r>
              <a:rPr lang="zh-CN" altLang="en-US" dirty="0">
                <a:latin typeface="+mj-ea"/>
                <a:ea typeface="+mj-ea"/>
              </a:rPr>
              <a:t>复制 </a:t>
            </a:r>
            <a:r>
              <a:rPr lang="en-US" altLang="zh-CN" dirty="0">
                <a:latin typeface="+mj-ea"/>
                <a:ea typeface="+mj-ea"/>
              </a:rPr>
              <a:t>d </a:t>
            </a:r>
            <a:r>
              <a:rPr lang="zh-CN" altLang="en-US" dirty="0">
                <a:latin typeface="+mj-ea"/>
                <a:ea typeface="+mj-ea"/>
              </a:rPr>
              <a:t>次，拼成一行（长度 </a:t>
            </a:r>
            <a:r>
              <a:rPr lang="en-US" altLang="zh-CN" dirty="0">
                <a:latin typeface="+mj-ea"/>
                <a:ea typeface="+mj-ea"/>
              </a:rPr>
              <a:t>d × b</a:t>
            </a:r>
            <a:r>
              <a:rPr lang="zh-CN" altLang="en-US" dirty="0">
                <a:latin typeface="+mj-ea"/>
                <a:ea typeface="+mj-ea"/>
              </a:rPr>
              <a:t>）然后复制</a:t>
            </a:r>
            <a:r>
              <a:rPr lang="en-US" altLang="zh-CN" dirty="0">
                <a:latin typeface="+mj-ea"/>
                <a:ea typeface="+mj-ea"/>
              </a:rPr>
              <a:t>c</a:t>
            </a:r>
            <a:r>
              <a:rPr lang="zh-CN" altLang="en-US" dirty="0">
                <a:latin typeface="+mj-ea"/>
                <a:ea typeface="+mj-ea"/>
              </a:rPr>
              <a:t>行，得到最终的标签矩阵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24C860-C02A-9F39-25B9-975C28FDC007}"/>
              </a:ext>
            </a:extLst>
          </p:cNvPr>
          <p:cNvSpPr txBox="1"/>
          <p:nvPr/>
        </p:nvSpPr>
        <p:spPr>
          <a:xfrm>
            <a:off x="2743200" y="288125"/>
            <a:ext cx="70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gen_extra_positives_gt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函数剖析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901257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2793C2-2599-AA8E-DFA4-D90600E9B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包含 日历&#10;&#10;AI 生成的内容可能不正确。">
            <a:extLst>
              <a:ext uri="{FF2B5EF4-FFF2-40B4-BE49-F238E27FC236}">
                <a16:creationId xmlns:a16="http://schemas.microsoft.com/office/drawing/2014/main" id="{F50E03AE-62CA-D7F9-2468-D5A9246C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816" y="1061970"/>
            <a:ext cx="3270123" cy="386133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7A28EEC-BE88-7CA8-80E3-E70509F989A8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FE2DDDD9-6272-4D5E-54C5-A5E83962F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7C1E336B-B2B0-85F5-EA3A-AFAE9D145FD4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628B733F-83B6-F7FB-1C9B-297ADCDA7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E67B079A-8E1E-EEB2-4E05-58214EEBD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004F907-A17D-0B99-9262-B2AA29E71E8B}"/>
              </a:ext>
            </a:extLst>
          </p:cNvPr>
          <p:cNvCxnSpPr>
            <a:cxnSpLocks/>
          </p:cNvCxnSpPr>
          <p:nvPr/>
        </p:nvCxnSpPr>
        <p:spPr>
          <a:xfrm>
            <a:off x="5308979" y="1776360"/>
            <a:ext cx="2538484" cy="3120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148BE98-FCE5-CFBA-77B0-D92483AE65F6}"/>
              </a:ext>
            </a:extLst>
          </p:cNvPr>
          <p:cNvCxnSpPr>
            <a:cxnSpLocks/>
          </p:cNvCxnSpPr>
          <p:nvPr/>
        </p:nvCxnSpPr>
        <p:spPr>
          <a:xfrm>
            <a:off x="5553848" y="1724896"/>
            <a:ext cx="2538484" cy="3120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8F831BC-B492-225F-41AA-569A20D0BD3D}"/>
              </a:ext>
            </a:extLst>
          </p:cNvPr>
          <p:cNvCxnSpPr>
            <a:cxnSpLocks/>
          </p:cNvCxnSpPr>
          <p:nvPr/>
        </p:nvCxnSpPr>
        <p:spPr>
          <a:xfrm>
            <a:off x="5320352" y="1776360"/>
            <a:ext cx="2334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9B585D6-D866-5DB9-8B2B-53617378CB76}"/>
              </a:ext>
            </a:extLst>
          </p:cNvPr>
          <p:cNvCxnSpPr>
            <a:cxnSpLocks/>
          </p:cNvCxnSpPr>
          <p:nvPr/>
        </p:nvCxnSpPr>
        <p:spPr>
          <a:xfrm>
            <a:off x="7847463" y="4845760"/>
            <a:ext cx="2334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8EA9D89-5DDE-5364-7420-8127C7F8DE68}"/>
              </a:ext>
            </a:extLst>
          </p:cNvPr>
          <p:cNvSpPr/>
          <p:nvPr/>
        </p:nvSpPr>
        <p:spPr>
          <a:xfrm>
            <a:off x="5335457" y="2975464"/>
            <a:ext cx="533081" cy="6005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1982C6-DCE7-FE9C-15A1-3D3B29BCB80B}"/>
              </a:ext>
            </a:extLst>
          </p:cNvPr>
          <p:cNvSpPr/>
          <p:nvPr/>
        </p:nvSpPr>
        <p:spPr>
          <a:xfrm>
            <a:off x="6408527" y="1724895"/>
            <a:ext cx="533081" cy="6005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B6563B-B2AB-8BBF-9BF6-CF6BBD68EF50}"/>
              </a:ext>
            </a:extLst>
          </p:cNvPr>
          <p:cNvSpPr/>
          <p:nvPr/>
        </p:nvSpPr>
        <p:spPr>
          <a:xfrm>
            <a:off x="7431130" y="2335193"/>
            <a:ext cx="533081" cy="60050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B354EB-4861-4E30-A716-E20FF85C38A7}"/>
              </a:ext>
            </a:extLst>
          </p:cNvPr>
          <p:cNvSpPr/>
          <p:nvPr/>
        </p:nvSpPr>
        <p:spPr>
          <a:xfrm>
            <a:off x="5868538" y="4245258"/>
            <a:ext cx="533081" cy="60050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277CA1-755F-9F7B-CDC5-C286D6631B68}"/>
              </a:ext>
            </a:extLst>
          </p:cNvPr>
          <p:cNvSpPr/>
          <p:nvPr/>
        </p:nvSpPr>
        <p:spPr>
          <a:xfrm>
            <a:off x="7194555" y="3545992"/>
            <a:ext cx="236575" cy="3506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CD1441-6AFE-78A2-ED0A-83AC2A7594AC}"/>
              </a:ext>
            </a:extLst>
          </p:cNvPr>
          <p:cNvSpPr/>
          <p:nvPr/>
        </p:nvSpPr>
        <p:spPr>
          <a:xfrm>
            <a:off x="6949686" y="3894563"/>
            <a:ext cx="236575" cy="3506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CA6610-4CD5-7F6E-C02B-8D347D464F83}"/>
              </a:ext>
            </a:extLst>
          </p:cNvPr>
          <p:cNvSpPr txBox="1"/>
          <p:nvPr/>
        </p:nvSpPr>
        <p:spPr>
          <a:xfrm>
            <a:off x="1029589" y="5144034"/>
            <a:ext cx="10536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b="1" dirty="0">
                <a:solidFill>
                  <a:schemeClr val="bg1"/>
                </a:solidFill>
                <a:latin typeface="Courier New" panose="02070309020205020404" pitchFamily="49" charset="0"/>
              </a:rPr>
              <a:t>labels_matrix = </a:t>
            </a:r>
            <a:r>
              <a:rPr lang="fr-FR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(labels_matrix == labels_matrix.t())</a:t>
            </a:r>
            <a:r>
              <a:rPr lang="fr-FR" altLang="zh-CN" b="1" dirty="0">
                <a:solidFill>
                  <a:schemeClr val="bg1"/>
                </a:solidFill>
                <a:latin typeface="Courier New" panose="02070309020205020404" pitchFamily="49" charset="0"/>
              </a:rPr>
              <a:t>.fill_diagonal_(False)</a:t>
            </a:r>
          </a:p>
          <a:p>
            <a:endParaRPr lang="fr-FR" altLang="zh-CN" b="1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fr-FR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labels_matrix[i][j] = True  ⇔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 </a:t>
            </a:r>
            <a:r>
              <a:rPr lang="fr-FR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个增强图像和第 </a:t>
            </a:r>
            <a:r>
              <a:rPr lang="fr-FR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个增强图像的标签相同</a:t>
            </a:r>
          </a:p>
          <a:p>
            <a:endParaRPr lang="fr-FR" altLang="zh-CN" b="1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220BABA-A373-C2B4-E7AB-0EE461A49759}"/>
              </a:ext>
            </a:extLst>
          </p:cNvPr>
          <p:cNvSpPr/>
          <p:nvPr/>
        </p:nvSpPr>
        <p:spPr>
          <a:xfrm>
            <a:off x="8466954" y="2365816"/>
            <a:ext cx="3481899" cy="1200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4F605F-C684-0417-2979-34CD382838A3}"/>
              </a:ext>
            </a:extLst>
          </p:cNvPr>
          <p:cNvSpPr txBox="1"/>
          <p:nvPr/>
        </p:nvSpPr>
        <p:spPr>
          <a:xfrm>
            <a:off x="8563278" y="2255137"/>
            <a:ext cx="6338594" cy="131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同一类之间的组合为 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True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自己和自己（对角线）为 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False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对角线要设为 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False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3" name="图片 42" descr="形状, 箭头&#10;&#10;AI 生成的内容可能不正确。">
            <a:extLst>
              <a:ext uri="{FF2B5EF4-FFF2-40B4-BE49-F238E27FC236}">
                <a16:creationId xmlns:a16="http://schemas.microsoft.com/office/drawing/2014/main" id="{9BE3A556-53A4-CCF9-C3AD-F6294609B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3" y="1258622"/>
            <a:ext cx="4225234" cy="3587138"/>
          </a:xfrm>
          <a:prstGeom prst="rect">
            <a:avLst/>
          </a:prstGeom>
        </p:spPr>
      </p:pic>
      <p:sp>
        <p:nvSpPr>
          <p:cNvPr id="44" name="箭头: 右 43">
            <a:extLst>
              <a:ext uri="{FF2B5EF4-FFF2-40B4-BE49-F238E27FC236}">
                <a16:creationId xmlns:a16="http://schemas.microsoft.com/office/drawing/2014/main" id="{82870F10-BDD9-789D-BD1A-440560F596F0}"/>
              </a:ext>
            </a:extLst>
          </p:cNvPr>
          <p:cNvSpPr/>
          <p:nvPr/>
        </p:nvSpPr>
        <p:spPr>
          <a:xfrm>
            <a:off x="4398357" y="2908091"/>
            <a:ext cx="330439" cy="248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8BDADBC-842F-5455-1504-9D27B378C599}"/>
              </a:ext>
            </a:extLst>
          </p:cNvPr>
          <p:cNvSpPr txBox="1"/>
          <p:nvPr/>
        </p:nvSpPr>
        <p:spPr>
          <a:xfrm>
            <a:off x="2743200" y="288125"/>
            <a:ext cx="70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gen_extra_positives_gt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函数剖析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4155928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E5FFCC-C90B-3EEC-5C58-0066E4AD8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2C3874-EBE1-7AA3-F85C-3378473B4C8D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DAD50CCC-0BBF-30D8-0C28-06EAEA8F26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6FBA34E2-B516-B6BE-A42F-274F228D2360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ADDA82F9-17FF-6808-F113-A78126AA4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C3A6C235-C92B-192F-591A-DEE629FBB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5E9337F-6B18-6B96-D782-029CC495DCD3}"/>
              </a:ext>
            </a:extLst>
          </p:cNvPr>
          <p:cNvSpPr txBox="1"/>
          <p:nvPr/>
        </p:nvSpPr>
        <p:spPr>
          <a:xfrm>
            <a:off x="2743200" y="288125"/>
            <a:ext cx="70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training_step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函数剖析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0D7B1B9-3AA4-493B-6B36-D70E2B24557C}"/>
              </a:ext>
            </a:extLst>
          </p:cNvPr>
          <p:cNvSpPr/>
          <p:nvPr/>
        </p:nvSpPr>
        <p:spPr>
          <a:xfrm>
            <a:off x="58057" y="1084079"/>
            <a:ext cx="7765143" cy="683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# </a:t>
            </a:r>
            <a:r>
              <a:rPr lang="zh-CN" altLang="en-US" dirty="0"/>
              <a:t>从当前任务的批次数据中提取样本索引、图像数据和标签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Courier New" panose="02070309020205020404" pitchFamily="49" charset="0"/>
              </a:rPr>
              <a:t>indexes, *_, target = batch[</a:t>
            </a:r>
            <a:r>
              <a:rPr lang="en-US" altLang="zh-CN" sz="16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f"task</a:t>
            </a:r>
            <a:r>
              <a:rPr lang="en-US" altLang="zh-CN" sz="1600" b="1" dirty="0">
                <a:solidFill>
                  <a:schemeClr val="bg1"/>
                </a:solidFill>
                <a:latin typeface="Courier New" panose="02070309020205020404" pitchFamily="49" charset="0"/>
              </a:rPr>
              <a:t>{</a:t>
            </a:r>
            <a:r>
              <a:rPr lang="en-US" altLang="zh-CN" sz="16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self.current_task_idx</a:t>
            </a:r>
            <a:r>
              <a:rPr lang="en-US" altLang="zh-CN" sz="1600" b="1" dirty="0">
                <a:solidFill>
                  <a:schemeClr val="bg1"/>
                </a:solidFill>
                <a:latin typeface="Courier New" panose="02070309020205020404" pitchFamily="49" charset="0"/>
              </a:rPr>
              <a:t>}"]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7ED8456-BE9A-3E53-DC57-75518CE4AC87}"/>
              </a:ext>
            </a:extLst>
          </p:cNvPr>
          <p:cNvSpPr/>
          <p:nvPr/>
        </p:nvSpPr>
        <p:spPr>
          <a:xfrm>
            <a:off x="58056" y="2009956"/>
            <a:ext cx="7765143" cy="683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# </a:t>
            </a:r>
            <a:r>
              <a:rPr lang="zh-CN" altLang="en-US" dirty="0"/>
              <a:t>调用父类方法进行基础训练（如分类任务的前向传播）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Courier New" panose="02070309020205020404" pitchFamily="49" charset="0"/>
              </a:rPr>
              <a:t>out = super().</a:t>
            </a:r>
            <a:r>
              <a:rPr lang="en-US" altLang="zh-CN" sz="16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training_step</a:t>
            </a:r>
            <a:r>
              <a:rPr lang="en-US" altLang="zh-CN" sz="1600" b="1" dirty="0">
                <a:solidFill>
                  <a:schemeClr val="bg1"/>
                </a:solidFill>
                <a:latin typeface="Courier New" panose="02070309020205020404" pitchFamily="49" charset="0"/>
              </a:rPr>
              <a:t>(batch, </a:t>
            </a:r>
            <a:r>
              <a:rPr lang="en-US" altLang="zh-CN" sz="16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batch_idx</a:t>
            </a:r>
            <a:r>
              <a:rPr lang="en-US" altLang="zh-CN" sz="1600" b="1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498A4A6F-F05B-C346-7511-7AB0B6DE1483}"/>
              </a:ext>
            </a:extLst>
          </p:cNvPr>
          <p:cNvSpPr/>
          <p:nvPr/>
        </p:nvSpPr>
        <p:spPr>
          <a:xfrm>
            <a:off x="7939016" y="1291771"/>
            <a:ext cx="4194928" cy="1401220"/>
          </a:xfrm>
          <a:prstGeom prst="wedgeRoundRectCallout">
            <a:avLst>
              <a:gd name="adj1" fmla="val -52871"/>
              <a:gd name="adj2" fmla="val 2206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out["feats"]: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所有增强视图的特征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out["loss"]: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如果启用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online_eval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，就是分类损失；否则是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流程图: 决策 18">
            <a:extLst>
              <a:ext uri="{FF2B5EF4-FFF2-40B4-BE49-F238E27FC236}">
                <a16:creationId xmlns:a16="http://schemas.microsoft.com/office/drawing/2014/main" id="{79E461DC-1027-0942-B19B-5323D376ECB3}"/>
              </a:ext>
            </a:extLst>
          </p:cNvPr>
          <p:cNvSpPr/>
          <p:nvPr/>
        </p:nvSpPr>
        <p:spPr>
          <a:xfrm>
            <a:off x="4100285" y="2935833"/>
            <a:ext cx="3185887" cy="841829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self.multicrop</a:t>
            </a:r>
            <a:endParaRPr lang="en-US" altLang="zh-CN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FA00893-6F82-6A9F-ABC4-4AB0DF6BFA90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2431143" y="3356747"/>
            <a:ext cx="1669142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878D7DA-65C9-183D-2772-2A28146DA400}"/>
              </a:ext>
            </a:extLst>
          </p:cNvPr>
          <p:cNvCxnSpPr/>
          <p:nvPr/>
        </p:nvCxnSpPr>
        <p:spPr>
          <a:xfrm>
            <a:off x="2431143" y="3356747"/>
            <a:ext cx="0" cy="888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8399719-328B-3B22-09C6-818DC4D6DE35}"/>
              </a:ext>
            </a:extLst>
          </p:cNvPr>
          <p:cNvCxnSpPr/>
          <p:nvPr/>
        </p:nvCxnSpPr>
        <p:spPr>
          <a:xfrm flipH="1" flipV="1">
            <a:off x="7286171" y="3356746"/>
            <a:ext cx="1669142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2A783FB-AAA5-E68E-DE25-BFFC5D7936D2}"/>
              </a:ext>
            </a:extLst>
          </p:cNvPr>
          <p:cNvCxnSpPr/>
          <p:nvPr/>
        </p:nvCxnSpPr>
        <p:spPr>
          <a:xfrm>
            <a:off x="8955313" y="3356747"/>
            <a:ext cx="0" cy="888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4882F44-EB30-182D-01E2-D1A6606B17D7}"/>
              </a:ext>
            </a:extLst>
          </p:cNvPr>
          <p:cNvSpPr txBox="1"/>
          <p:nvPr/>
        </p:nvSpPr>
        <p:spPr>
          <a:xfrm>
            <a:off x="3040743" y="298741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BD0A6A-DDA3-6416-CAF3-C61839E794CC}"/>
              </a:ext>
            </a:extLst>
          </p:cNvPr>
          <p:cNvSpPr txBox="1"/>
          <p:nvPr/>
        </p:nvSpPr>
        <p:spPr>
          <a:xfrm>
            <a:off x="8396514" y="298812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N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2" name="图片 31" descr="文本&#10;&#10;AI 生成的内容可能不正确。">
            <a:extLst>
              <a:ext uri="{FF2B5EF4-FFF2-40B4-BE49-F238E27FC236}">
                <a16:creationId xmlns:a16="http://schemas.microsoft.com/office/drawing/2014/main" id="{9C670499-DF59-8A98-44BE-A9971349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5" y="4341585"/>
            <a:ext cx="3682993" cy="841827"/>
          </a:xfrm>
          <a:prstGeom prst="rect">
            <a:avLst/>
          </a:prstGeom>
        </p:spPr>
      </p:pic>
      <p:pic>
        <p:nvPicPr>
          <p:cNvPr id="34" name="图片 3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5582EBD-2C53-8BB1-E171-7AB168BA6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848" y="4441417"/>
            <a:ext cx="3755274" cy="568981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AB239AB-5434-4332-3A6D-34C5E3B67F7C}"/>
              </a:ext>
            </a:extLst>
          </p:cNvPr>
          <p:cNvSpPr txBox="1"/>
          <p:nvPr/>
        </p:nvSpPr>
        <p:spPr>
          <a:xfrm>
            <a:off x="696649" y="5279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z = torch.cat([self.projector(f) for f in feats])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2BE1DC0-262C-0A61-F010-F53BDEF1779E}"/>
              </a:ext>
            </a:extLst>
          </p:cNvPr>
          <p:cNvCxnSpPr>
            <a:cxnSpLocks/>
          </p:cNvCxnSpPr>
          <p:nvPr/>
        </p:nvCxnSpPr>
        <p:spPr>
          <a:xfrm>
            <a:off x="2431143" y="5265016"/>
            <a:ext cx="0" cy="555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02C87C87-BD55-355D-2EA2-A2CF8F6DD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45" y="5834781"/>
            <a:ext cx="5384800" cy="28001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F7905CED-4EFF-AFF5-172D-878C999A8BB4}"/>
              </a:ext>
            </a:extLst>
          </p:cNvPr>
          <p:cNvSpPr txBox="1"/>
          <p:nvPr/>
        </p:nvSpPr>
        <p:spPr>
          <a:xfrm>
            <a:off x="8069942" y="5159022"/>
            <a:ext cx="6096000" cy="48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buNone/>
            </a:pPr>
            <a:r>
              <a:rPr lang="en-US" altLang="zh-CN" dirty="0">
                <a:solidFill>
                  <a:schemeClr val="bg1"/>
                </a:solidFill>
              </a:rPr>
              <a:t>z1 = </a:t>
            </a:r>
            <a:r>
              <a:rPr lang="en-US" altLang="zh-CN" dirty="0" err="1">
                <a:solidFill>
                  <a:schemeClr val="bg1"/>
                </a:solidFill>
              </a:rPr>
              <a:t>self.projector</a:t>
            </a:r>
            <a:r>
              <a:rPr lang="en-US" altLang="zh-CN" dirty="0">
                <a:solidFill>
                  <a:schemeClr val="bg1"/>
                </a:solidFill>
              </a:rPr>
              <a:t>(feats1)</a:t>
            </a:r>
          </a:p>
          <a:p>
            <a:pPr>
              <a:lnSpc>
                <a:spcPts val="1500"/>
              </a:lnSpc>
              <a:buNone/>
            </a:pPr>
            <a:r>
              <a:rPr lang="en-US" altLang="zh-CN" dirty="0">
                <a:solidFill>
                  <a:schemeClr val="bg1"/>
                </a:solidFill>
              </a:rPr>
              <a:t>z2 = </a:t>
            </a:r>
            <a:r>
              <a:rPr lang="en-US" altLang="zh-CN" dirty="0" err="1">
                <a:solidFill>
                  <a:schemeClr val="bg1"/>
                </a:solidFill>
              </a:rPr>
              <a:t>self.projector</a:t>
            </a:r>
            <a:r>
              <a:rPr lang="en-US" altLang="zh-CN" dirty="0">
                <a:solidFill>
                  <a:schemeClr val="bg1"/>
                </a:solidFill>
              </a:rPr>
              <a:t>(feats2)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77B8936-8A7D-FC65-7920-79019795E098}"/>
              </a:ext>
            </a:extLst>
          </p:cNvPr>
          <p:cNvCxnSpPr>
            <a:cxnSpLocks/>
          </p:cNvCxnSpPr>
          <p:nvPr/>
        </p:nvCxnSpPr>
        <p:spPr>
          <a:xfrm>
            <a:off x="8955313" y="5088234"/>
            <a:ext cx="0" cy="555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图片 47" descr="图示&#10;&#10;AI 生成的内容可能不正确。">
            <a:extLst>
              <a:ext uri="{FF2B5EF4-FFF2-40B4-BE49-F238E27FC236}">
                <a16:creationId xmlns:a16="http://schemas.microsoft.com/office/drawing/2014/main" id="{4FC89350-2F26-6ACC-EB1C-F315CF046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114" y="5727332"/>
            <a:ext cx="3184398" cy="494907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829B17B8-DFBE-6111-3CD2-ED2BB6F8AE52}"/>
              </a:ext>
            </a:extLst>
          </p:cNvPr>
          <p:cNvSpPr/>
          <p:nvPr/>
        </p:nvSpPr>
        <p:spPr>
          <a:xfrm>
            <a:off x="2078198" y="6373380"/>
            <a:ext cx="7718676" cy="3929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直接代入损失函数计算？还需要分类讨论，看是否为有监督</a:t>
            </a:r>
            <a:r>
              <a:rPr lang="en-US" altLang="zh-CN" dirty="0" err="1"/>
              <a:t>SimCLR</a:t>
            </a:r>
            <a:r>
              <a:rPr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604736995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E16E92-29F5-956A-0660-FE5961591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8D6BD89-0069-FFA2-E968-445C20AEC5D8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4AAD0E0C-4691-291F-E457-F15B0919FE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2E4E2D46-939B-688A-8330-01458B16D776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4F02743D-8753-49D6-3B6F-DEA1D6726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D7DDF2C6-722C-B215-0067-2D93088A4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0665FF6-9C70-B96B-4245-8C1D4991971C}"/>
              </a:ext>
            </a:extLst>
          </p:cNvPr>
          <p:cNvSpPr txBox="1"/>
          <p:nvPr/>
        </p:nvSpPr>
        <p:spPr>
          <a:xfrm>
            <a:off x="2743200" y="288125"/>
            <a:ext cx="70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training_step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函数剖析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DF773222-94B9-811E-11DD-50F44DD3B8E2}"/>
                  </a:ext>
                </a:extLst>
              </p:cNvPr>
              <p:cNvSpPr/>
              <p:nvPr/>
            </p:nvSpPr>
            <p:spPr>
              <a:xfrm>
                <a:off x="150125" y="1071349"/>
                <a:ext cx="4892723" cy="56501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无监督 </a:t>
                </a:r>
                <a:r>
                  <a:rPr lang="en-US" altLang="zh-CN" sz="2400" b="1" dirty="0" err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SimCLR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的正样本定义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原始 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SimCLR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里，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正样本对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只有一种：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同一个样本的两种增强视角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ar-A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ar-AE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ar-AE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altLang="zh-CN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ar-AE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ar-A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ar-AE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ar-AE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altLang="zh-CN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zh-CN" altLang="ar-AE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其它所有样本都是负样本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所以默认的 </a:t>
                </a:r>
                <a:r>
                  <a:rPr lang="en-US" altLang="zh-CN" sz="2400" dirty="0" err="1">
                    <a:latin typeface="楷体" panose="02010609060101010101" pitchFamily="49" charset="-122"/>
                    <a:ea typeface="楷体" panose="02010609060101010101" pitchFamily="49" charset="-122"/>
                  </a:rPr>
                  <a:t>pos_mask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只标记了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e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ar-AE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 algn="ctr">
                  <a:lnSpc>
                    <a:spcPct val="150000"/>
                  </a:lnSpc>
                </a:pP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DF773222-94B9-811E-11DD-50F44DD3B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25" y="1071349"/>
                <a:ext cx="4892723" cy="565017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87C73E6D-96A2-DE6C-4000-CCE75D3C9B97}"/>
              </a:ext>
            </a:extLst>
          </p:cNvPr>
          <p:cNvSpPr/>
          <p:nvPr/>
        </p:nvSpPr>
        <p:spPr>
          <a:xfrm>
            <a:off x="326919" y="778813"/>
            <a:ext cx="1959271" cy="644856"/>
          </a:xfrm>
          <a:prstGeom prst="wedgeEllipseCallout">
            <a:avLst>
              <a:gd name="adj1" fmla="val 12950"/>
              <a:gd name="adj2" fmla="val 1460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无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multicrop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E2DFCF-4429-7581-DC7C-A69ED515A9E7}"/>
              </a:ext>
            </a:extLst>
          </p:cNvPr>
          <p:cNvSpPr/>
          <p:nvPr/>
        </p:nvSpPr>
        <p:spPr>
          <a:xfrm>
            <a:off x="5219642" y="914399"/>
            <a:ext cx="6822233" cy="57365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有监督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时的改进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如果有标签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target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，就知道哪些样本属同一类。 可构造一个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额外的正样本掩码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extra_pos_mask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对于同一类别样本，即使它们不是同一个原始样本的不同增强，也可以视为正样本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例如样本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A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和样本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B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都是“猫”，那么它们之间也应该被拉近。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前面分析 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self.gen_extra_positives_gt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(target)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的作用就在于这里根据标签生成一个布尔矩阵，标记所有同类样本对为正。</a:t>
            </a:r>
          </a:p>
        </p:txBody>
      </p:sp>
    </p:spTree>
    <p:extLst>
      <p:ext uri="{BB962C8B-B14F-4D97-AF65-F5344CB8AC3E}">
        <p14:creationId xmlns:p14="http://schemas.microsoft.com/office/powerpoint/2010/main" val="962791461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C30549-678E-FC46-509C-80A9E6182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B88B4BE-6954-EC75-DE8E-4C0EED5E2804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CBB02DD7-61D6-CD58-1971-DFBD01974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DF322678-CEB2-5E63-3835-C29C9EC2DBC5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92CC332D-9D40-1F7A-EBCF-576099965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128B805B-90B1-043C-58A9-40E1FC54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640C23C-A155-67BD-75B9-1FF40E21DA49}"/>
              </a:ext>
            </a:extLst>
          </p:cNvPr>
          <p:cNvSpPr txBox="1"/>
          <p:nvPr/>
        </p:nvSpPr>
        <p:spPr>
          <a:xfrm>
            <a:off x="2743200" y="288125"/>
            <a:ext cx="70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training_step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函数剖析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39BC4D53-CA16-84B4-2C1F-F24C9FB75E36}"/>
                  </a:ext>
                </a:extLst>
              </p:cNvPr>
              <p:cNvSpPr/>
              <p:nvPr/>
            </p:nvSpPr>
            <p:spPr>
              <a:xfrm>
                <a:off x="150125" y="1071349"/>
                <a:ext cx="4892723" cy="56501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无监督 </a:t>
                </a:r>
                <a:r>
                  <a:rPr lang="en-US" altLang="zh-CN" sz="2400" b="1" dirty="0" err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SimCLR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的正样本定义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原始 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SimCLR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里，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正样本对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只有一种：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同一个样本的两种增强视角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ar-A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ar-AE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ar-AE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altLang="zh-CN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ar-AE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ar-AE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ar-AE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ar-AE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altLang="zh-CN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zh-CN" altLang="ar-AE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其它所有样本都是负样本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所以默认的 </a:t>
                </a:r>
                <a:r>
                  <a:rPr lang="en-US" altLang="zh-CN" sz="2400" dirty="0" err="1">
                    <a:latin typeface="楷体" panose="02010609060101010101" pitchFamily="49" charset="-122"/>
                    <a:ea typeface="楷体" panose="02010609060101010101" pitchFamily="49" charset="-122"/>
                  </a:rPr>
                  <a:t>pos_mask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只标记了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 </a:t>
                </a:r>
                <a14:m>
                  <m:oMath xmlns:m="http://schemas.openxmlformats.org/officeDocument/2006/math">
                    <m:d>
                      <m:dPr>
                        <m:sepChr m:val=","/>
                        <m:ctrlPr>
                          <a:rPr lang="ar-AE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e>
                        <m:r>
                          <a:rPr lang="zh-CN" altLang="ar-AE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ar-AE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 algn="ctr">
                  <a:lnSpc>
                    <a:spcPct val="150000"/>
                  </a:lnSpc>
                </a:pP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39BC4D53-CA16-84B4-2C1F-F24C9FB75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25" y="1071349"/>
                <a:ext cx="4892723" cy="565017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80600E6F-60DA-6F2E-5110-E815E046ED60}"/>
              </a:ext>
            </a:extLst>
          </p:cNvPr>
          <p:cNvSpPr/>
          <p:nvPr/>
        </p:nvSpPr>
        <p:spPr>
          <a:xfrm>
            <a:off x="326919" y="778813"/>
            <a:ext cx="1959271" cy="644856"/>
          </a:xfrm>
          <a:prstGeom prst="wedgeEllipseCallout">
            <a:avLst>
              <a:gd name="adj1" fmla="val 12950"/>
              <a:gd name="adj2" fmla="val 1460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无</a:t>
            </a: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multicrop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224EE95-59F9-1437-9E0A-44398AF40D92}"/>
              </a:ext>
            </a:extLst>
          </p:cNvPr>
          <p:cNvSpPr/>
          <p:nvPr/>
        </p:nvSpPr>
        <p:spPr>
          <a:xfrm>
            <a:off x="5219642" y="914399"/>
            <a:ext cx="6822233" cy="57365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有监督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时的改进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如果有标签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target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，就知道哪些样本属同一类。 可构造一个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额外的正样本掩码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extra_pos_mask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对于同一类别样本，即使它们不是同一个原始样本的不同增强，也可以视为正样本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例如样本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A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和样本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B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都是“猫”，那么它们之间也应该被拉近。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前面分析 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self.gen_extra_positives_gt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(target)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的作用就在于这里根据标签生成一个布尔矩阵，标记所有同类样本对为正。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3F3BBF-39B1-BF55-C6FC-92975C07D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80" y="5549245"/>
            <a:ext cx="10459910" cy="9907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FE6399C-BBB5-8099-B1FE-5C0CEB8B981E}"/>
              </a:ext>
            </a:extLst>
          </p:cNvPr>
          <p:cNvSpPr txBox="1"/>
          <p:nvPr/>
        </p:nvSpPr>
        <p:spPr>
          <a:xfrm>
            <a:off x="6448567" y="5549245"/>
            <a:ext cx="595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在损失函数的实现中 通过</a:t>
            </a:r>
            <a:r>
              <a:rPr lang="zh-CN" altLang="en-US" dirty="0">
                <a:solidFill>
                  <a:srgbClr val="FF0000"/>
                </a:solidFill>
              </a:rPr>
              <a:t>按位或</a:t>
            </a:r>
            <a:r>
              <a:rPr lang="zh-CN" altLang="en-US" dirty="0">
                <a:solidFill>
                  <a:schemeClr val="bg1"/>
                </a:solidFill>
              </a:rPr>
              <a:t>来使用传入的掩码矩阵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原始正样本 ∪ 额外正样本</a:t>
            </a:r>
          </a:p>
        </p:txBody>
      </p:sp>
    </p:spTree>
    <p:extLst>
      <p:ext uri="{BB962C8B-B14F-4D97-AF65-F5344CB8AC3E}">
        <p14:creationId xmlns:p14="http://schemas.microsoft.com/office/powerpoint/2010/main" val="1769510011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04E4F7-4E70-4DC5-80A3-6030B3DB5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D7364AF-5266-D734-8378-FBA8B18996D1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F9F4C0B9-7F9E-C78A-C384-BBF65A3FC3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018C5BFD-A895-617D-4B0B-F558A693DB4C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488F9654-92D2-4576-589D-6ADDF0B10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D32740E1-989F-D961-5DFF-1CB1D710A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E89A670-5BB7-D0D3-BA7E-171DB972D8B9}"/>
              </a:ext>
            </a:extLst>
          </p:cNvPr>
          <p:cNvSpPr txBox="1"/>
          <p:nvPr/>
        </p:nvSpPr>
        <p:spPr>
          <a:xfrm>
            <a:off x="2743200" y="288125"/>
            <a:ext cx="70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simclr_loss_func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函数剖析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3B8E64FD-AC5D-40C0-9684-B259FEC44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4" y="1084866"/>
            <a:ext cx="4573318" cy="704183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EF8041A-14CC-A829-8B0B-6F43AC5AF1DA}"/>
              </a:ext>
            </a:extLst>
          </p:cNvPr>
          <p:cNvSpPr/>
          <p:nvPr/>
        </p:nvSpPr>
        <p:spPr>
          <a:xfrm>
            <a:off x="4988258" y="1030406"/>
            <a:ext cx="2033516" cy="832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两增强视图特征</a:t>
            </a:r>
            <a:r>
              <a:rPr lang="zh-CN" altLang="en-US" b="1" dirty="0">
                <a:solidFill>
                  <a:srgbClr val="FF0000"/>
                </a:solidFill>
              </a:rPr>
              <a:t>拼接、归一化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C570EF5-7E9A-C30E-4A49-9C9A7133E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78248"/>
              </p:ext>
            </p:extLst>
          </p:nvPr>
        </p:nvGraphicFramePr>
        <p:xfrm>
          <a:off x="4906372" y="2718229"/>
          <a:ext cx="7143465" cy="34563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32765">
                  <a:extLst>
                    <a:ext uri="{9D8B030D-6E8A-4147-A177-3AD203B41FA5}">
                      <a16:colId xmlns:a16="http://schemas.microsoft.com/office/drawing/2014/main" val="3320964064"/>
                    </a:ext>
                  </a:extLst>
                </a:gridCol>
                <a:gridCol w="3629545">
                  <a:extLst>
                    <a:ext uri="{9D8B030D-6E8A-4147-A177-3AD203B41FA5}">
                      <a16:colId xmlns:a16="http://schemas.microsoft.com/office/drawing/2014/main" val="471592792"/>
                    </a:ext>
                  </a:extLst>
                </a:gridCol>
                <a:gridCol w="2381155">
                  <a:extLst>
                    <a:ext uri="{9D8B030D-6E8A-4147-A177-3AD203B41FA5}">
                      <a16:colId xmlns:a16="http://schemas.microsoft.com/office/drawing/2014/main" val="3316456199"/>
                    </a:ext>
                  </a:extLst>
                </a:gridCol>
              </a:tblGrid>
              <a:tr h="3532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运算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einsum</a:t>
                      </a: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CN" alt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写法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等价函数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261668"/>
                  </a:ext>
                </a:extLst>
              </a:tr>
              <a:tr h="618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向量内积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torch.einsum</a:t>
                      </a: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("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i,i</a:t>
                      </a: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-&gt;", [a, b])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torch.dot(a, 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968439"/>
                  </a:ext>
                </a:extLst>
              </a:tr>
              <a:tr h="618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矩阵乘法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l-NL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torch.einsum("ik,kj-&gt;ij", [A, B])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torch.mm(A, 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575688"/>
                  </a:ext>
                </a:extLst>
              </a:tr>
              <a:tr h="618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转置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torch.einsum("ij-&gt;ji", [A])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A.T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329703"/>
                  </a:ext>
                </a:extLst>
              </a:tr>
              <a:tr h="618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外积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torch.einsum</a:t>
                      </a: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("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i,j</a:t>
                      </a: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-&gt;</a:t>
                      </a:r>
                      <a:r>
                        <a:rPr lang="en-US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ij</a:t>
                      </a: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", [a, b])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torch.outer(a, 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916895"/>
                  </a:ext>
                </a:extLst>
              </a:tr>
              <a:tr h="618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张量缩并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torch.einsum("abcd,cd-&gt;ab", [X, Y])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高维收缩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174062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A4639AFE-C33D-D533-39F1-7A5DAD2A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15" y="2011646"/>
            <a:ext cx="5934328" cy="483986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CF79256-6C29-8101-D94A-D2F528182D89}"/>
              </a:ext>
            </a:extLst>
          </p:cNvPr>
          <p:cNvSpPr/>
          <p:nvPr/>
        </p:nvSpPr>
        <p:spPr>
          <a:xfrm>
            <a:off x="6351924" y="1927474"/>
            <a:ext cx="3918016" cy="726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学习使用</a:t>
            </a:r>
            <a:r>
              <a:rPr lang="en-US" altLang="zh-CN" b="1" dirty="0" err="1">
                <a:solidFill>
                  <a:srgbClr val="FF0000"/>
                </a:solidFill>
              </a:rPr>
              <a:t>einsum</a:t>
            </a:r>
            <a:r>
              <a:rPr lang="zh-CN" altLang="en-US" dirty="0"/>
              <a:t>爱因斯坦求和约定，能</a:t>
            </a:r>
            <a:r>
              <a:rPr lang="zh-CN" altLang="en-US" dirty="0">
                <a:solidFill>
                  <a:srgbClr val="92D050"/>
                </a:solidFill>
              </a:rPr>
              <a:t>用一行表达复杂运算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315DCAE6-331A-E546-A154-BDE12D3F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32" y="2678195"/>
            <a:ext cx="3402699" cy="389168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FA2CCD3-5F2A-6FA9-E509-43E55031519C}"/>
              </a:ext>
            </a:extLst>
          </p:cNvPr>
          <p:cNvSpPr/>
          <p:nvPr/>
        </p:nvSpPr>
        <p:spPr>
          <a:xfrm>
            <a:off x="1146432" y="2678195"/>
            <a:ext cx="1999378" cy="6087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6A9EC34E-F3AF-F9C6-355A-095F5E883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900" y="1862919"/>
            <a:ext cx="1597897" cy="79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57780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9E64C02-9AF8-4A24-D918-7D1E257DF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F91B41-C939-3698-403D-7374708C441A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30439896-4CE7-4801-0772-0F5C7096A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6CA1AD8B-79B4-CC92-535D-EBD62170F52C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8DA20294-9C4D-9FFC-2372-421758A5B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AABA14E9-F4EF-AC9D-D740-51FDF9E30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F132AFF-16CA-8FED-38E1-31CD6867D5BA}"/>
              </a:ext>
            </a:extLst>
          </p:cNvPr>
          <p:cNvSpPr txBox="1"/>
          <p:nvPr/>
        </p:nvSpPr>
        <p:spPr>
          <a:xfrm>
            <a:off x="2743200" y="288125"/>
            <a:ext cx="70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simclr_loss_func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函数剖析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0C06095C-CB7B-E5F0-BBB5-FE8B2DFE6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4" y="1084866"/>
            <a:ext cx="4573318" cy="704183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4F1E24C-5B33-0A7A-A50B-53862D037847}"/>
              </a:ext>
            </a:extLst>
          </p:cNvPr>
          <p:cNvSpPr/>
          <p:nvPr/>
        </p:nvSpPr>
        <p:spPr>
          <a:xfrm>
            <a:off x="4988258" y="1030406"/>
            <a:ext cx="2033516" cy="832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两增强视图特征</a:t>
            </a:r>
            <a:r>
              <a:rPr lang="zh-CN" altLang="en-US" b="1" dirty="0">
                <a:solidFill>
                  <a:srgbClr val="FF0000"/>
                </a:solidFill>
              </a:rPr>
              <a:t>拼接、归一化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1FDB9B8-B372-5221-4E6E-08974A51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15" y="2011646"/>
            <a:ext cx="5934328" cy="483986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85ED407-B4C0-982A-E932-D4D831AF58EF}"/>
              </a:ext>
            </a:extLst>
          </p:cNvPr>
          <p:cNvSpPr/>
          <p:nvPr/>
        </p:nvSpPr>
        <p:spPr>
          <a:xfrm>
            <a:off x="6351924" y="1927474"/>
            <a:ext cx="3918016" cy="726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学习使用</a:t>
            </a:r>
            <a:r>
              <a:rPr lang="en-US" altLang="zh-CN" b="1" dirty="0" err="1">
                <a:solidFill>
                  <a:srgbClr val="FF0000"/>
                </a:solidFill>
              </a:rPr>
              <a:t>einsum</a:t>
            </a:r>
            <a:r>
              <a:rPr lang="zh-CN" altLang="en-US" dirty="0"/>
              <a:t>爱因斯坦求和约定，能</a:t>
            </a:r>
            <a:r>
              <a:rPr lang="zh-CN" altLang="en-US" dirty="0">
                <a:solidFill>
                  <a:srgbClr val="92D050"/>
                </a:solidFill>
              </a:rPr>
              <a:t>用一行表达复杂运算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261AE4B8-4676-D0E2-D768-B9C39DD2F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9900" y="1862919"/>
            <a:ext cx="1597897" cy="7954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6D729E-1DA0-4FA9-258F-05A3942A0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15" y="2802401"/>
            <a:ext cx="6440403" cy="551861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10E121-5876-4710-D399-CE6FFA427859}"/>
              </a:ext>
            </a:extLst>
          </p:cNvPr>
          <p:cNvSpPr/>
          <p:nvPr/>
        </p:nvSpPr>
        <p:spPr>
          <a:xfrm>
            <a:off x="6931954" y="2718229"/>
            <a:ext cx="5180434" cy="726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对每一行减去该行的最大值，避免后续 </a:t>
            </a:r>
            <a:r>
              <a:rPr lang="en-US" altLang="zh-CN" dirty="0"/>
              <a:t>exp(logits)</a:t>
            </a:r>
            <a:r>
              <a:rPr lang="zh-CN" altLang="en-US" dirty="0"/>
              <a:t> 时数值溢出（利用</a:t>
            </a:r>
            <a:r>
              <a:rPr lang="en-US" altLang="zh-CN" dirty="0" err="1">
                <a:solidFill>
                  <a:srgbClr val="FF0000"/>
                </a:solidFill>
              </a:rPr>
              <a:t>softmax</a:t>
            </a:r>
            <a:r>
              <a:rPr lang="zh-CN" altLang="en-US" dirty="0">
                <a:solidFill>
                  <a:srgbClr val="FF0000"/>
                </a:solidFill>
              </a:rPr>
              <a:t>的平移不变性</a:t>
            </a:r>
            <a:r>
              <a:rPr lang="zh-CN" altLang="en-US" dirty="0"/>
              <a:t>）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D5E36187-7A84-01FC-80CA-FE887A02F637}"/>
              </a:ext>
            </a:extLst>
          </p:cNvPr>
          <p:cNvSpPr/>
          <p:nvPr/>
        </p:nvSpPr>
        <p:spPr>
          <a:xfrm>
            <a:off x="4502653" y="2458676"/>
            <a:ext cx="1740090" cy="389996"/>
          </a:xfrm>
          <a:prstGeom prst="wedgeEllipseCallout">
            <a:avLst>
              <a:gd name="adj1" fmla="val -30637"/>
              <a:gd name="adj2" fmla="val 694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藏着广播机制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13631E7-9965-0081-55F7-C6E180FE0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17" y="3615719"/>
            <a:ext cx="6392634" cy="695257"/>
          </a:xfrm>
          <a:prstGeom prst="rect">
            <a:avLst/>
          </a:prstGeom>
        </p:spPr>
      </p:pic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0926A3F1-569E-5A54-46C9-A6E730A326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59" y="5672739"/>
            <a:ext cx="5221040" cy="996945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D99398DD-F7A4-9EB5-C95A-99D2F9316E9E}"/>
              </a:ext>
            </a:extLst>
          </p:cNvPr>
          <p:cNvSpPr/>
          <p:nvPr/>
        </p:nvSpPr>
        <p:spPr>
          <a:xfrm rot="8978739">
            <a:off x="5484098" y="4486050"/>
            <a:ext cx="4333164" cy="551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25814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78"/>
          <p:cNvGrpSpPr/>
          <p:nvPr/>
        </p:nvGrpSpPr>
        <p:grpSpPr bwMode="auto">
          <a:xfrm>
            <a:off x="6034" y="1969272"/>
            <a:ext cx="12208669" cy="2971661"/>
            <a:chOff x="-16669" y="0"/>
            <a:chExt cx="12208670" cy="2971765"/>
          </a:xfrm>
        </p:grpSpPr>
        <p:sp>
          <p:nvSpPr>
            <p:cNvPr id="7" name="矩形 21"/>
            <p:cNvSpPr>
              <a:spLocks noChangeArrowheads="1"/>
            </p:cNvSpPr>
            <p:nvPr/>
          </p:nvSpPr>
          <p:spPr bwMode="auto">
            <a:xfrm>
              <a:off x="-16669" y="22087"/>
              <a:ext cx="12192001" cy="2949678"/>
            </a:xfrm>
            <a:prstGeom prst="rect">
              <a:avLst/>
            </a:prstGeom>
            <a:solidFill>
              <a:schemeClr val="bg1">
                <a:alpha val="14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30"/>
            <p:cNvCxnSpPr>
              <a:cxnSpLocks noChangeShapeType="1"/>
            </p:cNvCxnSpPr>
            <p:nvPr/>
          </p:nvCxnSpPr>
          <p:spPr bwMode="auto">
            <a:xfrm>
              <a:off x="0" y="0"/>
              <a:ext cx="12192001" cy="0"/>
            </a:xfrm>
            <a:prstGeom prst="line">
              <a:avLst/>
            </a:prstGeom>
            <a:noFill/>
            <a:ln w="6350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31"/>
            <p:cNvCxnSpPr>
              <a:cxnSpLocks noChangeShapeType="1"/>
            </p:cNvCxnSpPr>
            <p:nvPr/>
          </p:nvCxnSpPr>
          <p:spPr bwMode="auto">
            <a:xfrm>
              <a:off x="0" y="2949678"/>
              <a:ext cx="12192001" cy="0"/>
            </a:xfrm>
            <a:prstGeom prst="line">
              <a:avLst/>
            </a:prstGeom>
            <a:noFill/>
            <a:ln w="6350" cmpd="sng">
              <a:solidFill>
                <a:schemeClr val="bg1">
                  <a:alpha val="50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8" name="文本框 22"/>
          <p:cNvPicPr>
            <a:picLocks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764" y="622300"/>
            <a:ext cx="1779587" cy="107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文本框 23"/>
          <p:cNvPicPr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56190" y="1481139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25"/>
          <p:cNvCxnSpPr>
            <a:cxnSpLocks noChangeShapeType="1"/>
          </p:cNvCxnSpPr>
          <p:nvPr/>
        </p:nvCxnSpPr>
        <p:spPr bwMode="auto">
          <a:xfrm>
            <a:off x="4085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42"/>
          <p:cNvCxnSpPr>
            <a:cxnSpLocks noChangeShapeType="1"/>
          </p:cNvCxnSpPr>
          <p:nvPr/>
        </p:nvCxnSpPr>
        <p:spPr bwMode="auto">
          <a:xfrm>
            <a:off x="-364393" y="3192782"/>
            <a:ext cx="558063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弧形 43"/>
          <p:cNvSpPr/>
          <p:nvPr/>
        </p:nvSpPr>
        <p:spPr bwMode="auto">
          <a:xfrm>
            <a:off x="193670" y="2442307"/>
            <a:ext cx="1481139" cy="1479551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24" name="弧形 44"/>
          <p:cNvSpPr/>
          <p:nvPr/>
        </p:nvSpPr>
        <p:spPr bwMode="auto">
          <a:xfrm>
            <a:off x="2760658" y="2442307"/>
            <a:ext cx="1481137" cy="1479551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25" name="弧形 45"/>
          <p:cNvSpPr/>
          <p:nvPr/>
        </p:nvSpPr>
        <p:spPr bwMode="auto">
          <a:xfrm>
            <a:off x="5329234" y="2442307"/>
            <a:ext cx="1481137" cy="1479551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26" name="弧形 46"/>
          <p:cNvSpPr/>
          <p:nvPr/>
        </p:nvSpPr>
        <p:spPr bwMode="auto">
          <a:xfrm>
            <a:off x="7897808" y="2442307"/>
            <a:ext cx="1479551" cy="1479551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cxnSp>
        <p:nvCxnSpPr>
          <p:cNvPr id="28" name="直接连接符 48"/>
          <p:cNvCxnSpPr>
            <a:cxnSpLocks noChangeShapeType="1"/>
          </p:cNvCxnSpPr>
          <p:nvPr/>
        </p:nvCxnSpPr>
        <p:spPr bwMode="auto">
          <a:xfrm>
            <a:off x="1679570" y="3175732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49"/>
          <p:cNvCxnSpPr>
            <a:cxnSpLocks noChangeShapeType="1"/>
          </p:cNvCxnSpPr>
          <p:nvPr/>
        </p:nvCxnSpPr>
        <p:spPr bwMode="auto">
          <a:xfrm>
            <a:off x="4244970" y="3175732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50"/>
          <p:cNvCxnSpPr>
            <a:cxnSpLocks noChangeShapeType="1"/>
          </p:cNvCxnSpPr>
          <p:nvPr/>
        </p:nvCxnSpPr>
        <p:spPr bwMode="auto">
          <a:xfrm>
            <a:off x="6811960" y="3175732"/>
            <a:ext cx="108108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" name="组合 73"/>
          <p:cNvGrpSpPr/>
          <p:nvPr/>
        </p:nvGrpSpPr>
        <p:grpSpPr bwMode="auto">
          <a:xfrm>
            <a:off x="314321" y="2551844"/>
            <a:ext cx="1249363" cy="1249363"/>
            <a:chOff x="0" y="0"/>
            <a:chExt cx="1248318" cy="1248318"/>
          </a:xfrm>
          <a:solidFill>
            <a:schemeClr val="bg1">
              <a:alpha val="38039"/>
            </a:schemeClr>
          </a:solidFill>
        </p:grpSpPr>
        <p:sp>
          <p:nvSpPr>
            <p:cNvPr id="32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60"/>
            <p:cNvSpPr txBox="1">
              <a:spLocks noChangeArrowheads="1"/>
            </p:cNvSpPr>
            <p:nvPr/>
          </p:nvSpPr>
          <p:spPr bwMode="auto">
            <a:xfrm>
              <a:off x="173569" y="207807"/>
              <a:ext cx="924400" cy="82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4" name="组合 74"/>
          <p:cNvGrpSpPr/>
          <p:nvPr/>
        </p:nvGrpSpPr>
        <p:grpSpPr bwMode="auto">
          <a:xfrm>
            <a:off x="2881309" y="2551844"/>
            <a:ext cx="1247775" cy="1249363"/>
            <a:chOff x="0" y="0"/>
            <a:chExt cx="1248318" cy="1248318"/>
          </a:xfrm>
          <a:solidFill>
            <a:schemeClr val="bg1">
              <a:alpha val="38039"/>
            </a:schemeClr>
          </a:solidFill>
        </p:grpSpPr>
        <p:sp>
          <p:nvSpPr>
            <p:cNvPr id="35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2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7" name="组合 75"/>
          <p:cNvGrpSpPr/>
          <p:nvPr/>
        </p:nvGrpSpPr>
        <p:grpSpPr bwMode="auto">
          <a:xfrm>
            <a:off x="5446708" y="2551844"/>
            <a:ext cx="1249363" cy="1249363"/>
            <a:chOff x="0" y="0"/>
            <a:chExt cx="1248318" cy="1248318"/>
          </a:xfrm>
          <a:solidFill>
            <a:schemeClr val="bg1">
              <a:alpha val="38039"/>
            </a:schemeClr>
          </a:solidFill>
        </p:grpSpPr>
        <p:sp>
          <p:nvSpPr>
            <p:cNvPr id="38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2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0" name="组合 76"/>
          <p:cNvGrpSpPr/>
          <p:nvPr/>
        </p:nvGrpSpPr>
        <p:grpSpPr bwMode="auto">
          <a:xfrm>
            <a:off x="8013696" y="2551844"/>
            <a:ext cx="1247775" cy="1249363"/>
            <a:chOff x="0" y="0"/>
            <a:chExt cx="1248318" cy="1248318"/>
          </a:xfrm>
          <a:solidFill>
            <a:schemeClr val="bg1">
              <a:alpha val="38039"/>
            </a:schemeClr>
          </a:solidFill>
        </p:grpSpPr>
        <p:sp>
          <p:nvSpPr>
            <p:cNvPr id="41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64"/>
            <p:cNvSpPr txBox="1">
              <a:spLocks noChangeArrowheads="1"/>
            </p:cNvSpPr>
            <p:nvPr/>
          </p:nvSpPr>
          <p:spPr bwMode="auto">
            <a:xfrm>
              <a:off x="161958" y="207807"/>
              <a:ext cx="924400" cy="82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3" name="组合 80"/>
          <p:cNvGrpSpPr/>
          <p:nvPr/>
        </p:nvGrpSpPr>
        <p:grpSpPr bwMode="auto">
          <a:xfrm>
            <a:off x="-162296" y="3820566"/>
            <a:ext cx="2273263" cy="575767"/>
            <a:chOff x="-1283437" y="-24367"/>
            <a:chExt cx="2272849" cy="575965"/>
          </a:xfrm>
        </p:grpSpPr>
        <p:sp>
          <p:nvSpPr>
            <p:cNvPr id="44" name="文本框 65"/>
            <p:cNvSpPr txBox="1">
              <a:spLocks noChangeArrowheads="1"/>
            </p:cNvSpPr>
            <p:nvPr/>
          </p:nvSpPr>
          <p:spPr bwMode="auto">
            <a:xfrm>
              <a:off x="-1283437" y="-24367"/>
              <a:ext cx="2261776" cy="335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课题背景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矩形 69"/>
            <p:cNvSpPr>
              <a:spLocks noChangeArrowheads="1"/>
            </p:cNvSpPr>
            <p:nvPr/>
          </p:nvSpPr>
          <p:spPr bwMode="auto">
            <a:xfrm>
              <a:off x="-1253542" y="295286"/>
              <a:ext cx="2242954" cy="25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10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Project Background</a:t>
              </a:r>
              <a:endParaRPr lang="zh-CN" altLang="en-US" sz="10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81"/>
          <p:cNvGrpSpPr/>
          <p:nvPr/>
        </p:nvGrpSpPr>
        <p:grpSpPr bwMode="auto">
          <a:xfrm>
            <a:off x="2424116" y="3863894"/>
            <a:ext cx="2522097" cy="577765"/>
            <a:chOff x="-1262429" y="18976"/>
            <a:chExt cx="2521638" cy="577963"/>
          </a:xfrm>
        </p:grpSpPr>
        <p:sp>
          <p:nvSpPr>
            <p:cNvPr id="47" name="文本框 66"/>
            <p:cNvSpPr txBox="1">
              <a:spLocks noChangeArrowheads="1"/>
            </p:cNvSpPr>
            <p:nvPr/>
          </p:nvSpPr>
          <p:spPr bwMode="auto">
            <a:xfrm>
              <a:off x="-1262077" y="18976"/>
              <a:ext cx="2521286" cy="338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具体挑战与方案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70"/>
            <p:cNvSpPr>
              <a:spLocks noChangeArrowheads="1"/>
            </p:cNvSpPr>
            <p:nvPr/>
          </p:nvSpPr>
          <p:spPr bwMode="auto">
            <a:xfrm>
              <a:off x="-1262429" y="340627"/>
              <a:ext cx="2242954" cy="25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1065" dirty="0">
                  <a:solidFill>
                    <a:schemeClr val="bg1"/>
                  </a:solidFill>
                  <a:latin typeface="Arial" panose="020B0604020202020204" pitchFamily="34" charset="0"/>
                </a:rPr>
                <a:t>Specific challenges and solutions</a:t>
              </a:r>
              <a:endParaRPr lang="en-US" sz="106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1" name="矩形 71"/>
          <p:cNvSpPr>
            <a:spLocks noChangeArrowheads="1"/>
          </p:cNvSpPr>
          <p:nvPr/>
        </p:nvSpPr>
        <p:spPr bwMode="auto">
          <a:xfrm>
            <a:off x="4946214" y="4206249"/>
            <a:ext cx="2243362" cy="25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endParaRPr lang="zh-CN" altLang="en-US" sz="10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2" name="组合 83"/>
          <p:cNvGrpSpPr/>
          <p:nvPr/>
        </p:nvGrpSpPr>
        <p:grpSpPr bwMode="auto">
          <a:xfrm>
            <a:off x="9982529" y="3890351"/>
            <a:ext cx="2272078" cy="596387"/>
            <a:chOff x="2476383" y="17713"/>
            <a:chExt cx="2271665" cy="596592"/>
          </a:xfrm>
        </p:grpSpPr>
        <p:sp>
          <p:nvSpPr>
            <p:cNvPr id="53" name="文本框 68"/>
            <p:cNvSpPr txBox="1">
              <a:spLocks noChangeArrowheads="1"/>
            </p:cNvSpPr>
            <p:nvPr/>
          </p:nvSpPr>
          <p:spPr bwMode="auto">
            <a:xfrm>
              <a:off x="2486272" y="17713"/>
              <a:ext cx="2261776" cy="335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结论与展望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矩形 72"/>
            <p:cNvSpPr>
              <a:spLocks noChangeArrowheads="1"/>
            </p:cNvSpPr>
            <p:nvPr/>
          </p:nvSpPr>
          <p:spPr bwMode="auto">
            <a:xfrm>
              <a:off x="2476383" y="357993"/>
              <a:ext cx="2242954" cy="25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10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Conclusion and Outlook</a:t>
              </a:r>
              <a:endParaRPr lang="zh-CN" altLang="en-US" sz="10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5" name="任意多边形 25"/>
          <p:cNvSpPr>
            <a:spLocks noChangeArrowheads="1"/>
          </p:cNvSpPr>
          <p:nvPr/>
        </p:nvSpPr>
        <p:spPr bwMode="auto">
          <a:xfrm rot="1800000">
            <a:off x="1408714" y="-146049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56" name="任意多边形 27"/>
          <p:cNvSpPr>
            <a:spLocks noChangeArrowheads="1"/>
          </p:cNvSpPr>
          <p:nvPr/>
        </p:nvSpPr>
        <p:spPr bwMode="auto">
          <a:xfrm rot="1800000">
            <a:off x="1305526" y="-219075"/>
            <a:ext cx="46039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57" name="任意多边形 31"/>
          <p:cNvSpPr>
            <a:spLocks noChangeArrowheads="1"/>
          </p:cNvSpPr>
          <p:nvPr/>
        </p:nvSpPr>
        <p:spPr bwMode="auto">
          <a:xfrm rot="1800000">
            <a:off x="2024664" y="4803776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58" name="任意多边形 34"/>
          <p:cNvSpPr>
            <a:spLocks noChangeArrowheads="1"/>
          </p:cNvSpPr>
          <p:nvPr/>
        </p:nvSpPr>
        <p:spPr bwMode="auto">
          <a:xfrm rot="1800000">
            <a:off x="19310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59" name="矩形 14"/>
          <p:cNvSpPr>
            <a:spLocks noChangeArrowheads="1"/>
          </p:cNvSpPr>
          <p:nvPr/>
        </p:nvSpPr>
        <p:spPr bwMode="auto">
          <a:xfrm rot="1800000">
            <a:off x="11090875" y="2316164"/>
            <a:ext cx="44451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0" name="任意多边形 36"/>
          <p:cNvSpPr>
            <a:spLocks noChangeArrowheads="1"/>
          </p:cNvSpPr>
          <p:nvPr/>
        </p:nvSpPr>
        <p:spPr bwMode="auto">
          <a:xfrm rot="1800000">
            <a:off x="11559188" y="2481263"/>
            <a:ext cx="239712" cy="2520951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cxnSp>
        <p:nvCxnSpPr>
          <p:cNvPr id="2" name="直接连接符 47">
            <a:extLst>
              <a:ext uri="{FF2B5EF4-FFF2-40B4-BE49-F238E27FC236}">
                <a16:creationId xmlns:a16="http://schemas.microsoft.com/office/drawing/2014/main" id="{56EF00A4-9617-98A6-2149-2BF0E44928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728098" y="3183865"/>
            <a:ext cx="587203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直接连接符 48">
            <a:extLst>
              <a:ext uri="{FF2B5EF4-FFF2-40B4-BE49-F238E27FC236}">
                <a16:creationId xmlns:a16="http://schemas.microsoft.com/office/drawing/2014/main" id="{C198BBC7-C564-BD58-8B2A-18152AF033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67662" y="3162558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直接连接符 49">
            <a:extLst>
              <a:ext uri="{FF2B5EF4-FFF2-40B4-BE49-F238E27FC236}">
                <a16:creationId xmlns:a16="http://schemas.microsoft.com/office/drawing/2014/main" id="{0C4E4D1F-2002-2865-988D-72C8965ADC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33062" y="3162558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50">
            <a:extLst>
              <a:ext uri="{FF2B5EF4-FFF2-40B4-BE49-F238E27FC236}">
                <a16:creationId xmlns:a16="http://schemas.microsoft.com/office/drawing/2014/main" id="{C9AF2DC7-7FE4-66EC-9F26-DDC0F89A4F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00052" y="3162558"/>
            <a:ext cx="108108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" name="组合 73">
            <a:extLst>
              <a:ext uri="{FF2B5EF4-FFF2-40B4-BE49-F238E27FC236}">
                <a16:creationId xmlns:a16="http://schemas.microsoft.com/office/drawing/2014/main" id="{87FC5F27-8C12-F35C-D013-E73DFCC8AF62}"/>
              </a:ext>
            </a:extLst>
          </p:cNvPr>
          <p:cNvGrpSpPr/>
          <p:nvPr/>
        </p:nvGrpSpPr>
        <p:grpSpPr bwMode="auto">
          <a:xfrm>
            <a:off x="302413" y="2538670"/>
            <a:ext cx="1249363" cy="1249363"/>
            <a:chOff x="0" y="0"/>
            <a:chExt cx="1248318" cy="1248318"/>
          </a:xfrm>
          <a:solidFill>
            <a:schemeClr val="bg1">
              <a:alpha val="38039"/>
            </a:schemeClr>
          </a:solidFill>
        </p:grpSpPr>
        <p:sp>
          <p:nvSpPr>
            <p:cNvPr id="11" name="椭圆 55">
              <a:extLst>
                <a:ext uri="{FF2B5EF4-FFF2-40B4-BE49-F238E27FC236}">
                  <a16:creationId xmlns:a16="http://schemas.microsoft.com/office/drawing/2014/main" id="{63F45183-A3E7-F46C-DE4C-BBB607786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60">
              <a:extLst>
                <a:ext uri="{FF2B5EF4-FFF2-40B4-BE49-F238E27FC236}">
                  <a16:creationId xmlns:a16="http://schemas.microsoft.com/office/drawing/2014/main" id="{D13B017A-8726-9879-6686-AB14E3993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569" y="207807"/>
              <a:ext cx="924400" cy="82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3" name="组合 74">
            <a:extLst>
              <a:ext uri="{FF2B5EF4-FFF2-40B4-BE49-F238E27FC236}">
                <a16:creationId xmlns:a16="http://schemas.microsoft.com/office/drawing/2014/main" id="{B8E818D6-917A-8A8A-1431-F86DB55A05F5}"/>
              </a:ext>
            </a:extLst>
          </p:cNvPr>
          <p:cNvGrpSpPr/>
          <p:nvPr/>
        </p:nvGrpSpPr>
        <p:grpSpPr bwMode="auto">
          <a:xfrm>
            <a:off x="2869401" y="2538670"/>
            <a:ext cx="1247775" cy="1249363"/>
            <a:chOff x="0" y="0"/>
            <a:chExt cx="1248318" cy="1248318"/>
          </a:xfrm>
          <a:solidFill>
            <a:schemeClr val="bg1">
              <a:alpha val="38039"/>
            </a:schemeClr>
          </a:solidFill>
        </p:grpSpPr>
        <p:sp>
          <p:nvSpPr>
            <p:cNvPr id="14" name="椭圆 57">
              <a:extLst>
                <a:ext uri="{FF2B5EF4-FFF2-40B4-BE49-F238E27FC236}">
                  <a16:creationId xmlns:a16="http://schemas.microsoft.com/office/drawing/2014/main" id="{AE324957-09D4-7C38-B853-789E41F7B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61">
              <a:extLst>
                <a:ext uri="{FF2B5EF4-FFF2-40B4-BE49-F238E27FC236}">
                  <a16:creationId xmlns:a16="http://schemas.microsoft.com/office/drawing/2014/main" id="{1109BFC1-54EF-DAAF-6355-69FBFD627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2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6" name="组合 75">
            <a:extLst>
              <a:ext uri="{FF2B5EF4-FFF2-40B4-BE49-F238E27FC236}">
                <a16:creationId xmlns:a16="http://schemas.microsoft.com/office/drawing/2014/main" id="{8F4DE435-A5F3-9873-1023-F3D99A82B965}"/>
              </a:ext>
            </a:extLst>
          </p:cNvPr>
          <p:cNvGrpSpPr/>
          <p:nvPr/>
        </p:nvGrpSpPr>
        <p:grpSpPr bwMode="auto">
          <a:xfrm>
            <a:off x="5434800" y="2538670"/>
            <a:ext cx="1249363" cy="1249363"/>
            <a:chOff x="0" y="0"/>
            <a:chExt cx="1248318" cy="1248318"/>
          </a:xfrm>
          <a:solidFill>
            <a:schemeClr val="bg1">
              <a:alpha val="38039"/>
            </a:schemeClr>
          </a:solidFill>
        </p:grpSpPr>
        <p:sp>
          <p:nvSpPr>
            <p:cNvPr id="17" name="椭圆 58">
              <a:extLst>
                <a:ext uri="{FF2B5EF4-FFF2-40B4-BE49-F238E27FC236}">
                  <a16:creationId xmlns:a16="http://schemas.microsoft.com/office/drawing/2014/main" id="{ACC0BA9F-EE21-F994-7622-02F19F86C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62">
              <a:extLst>
                <a:ext uri="{FF2B5EF4-FFF2-40B4-BE49-F238E27FC236}">
                  <a16:creationId xmlns:a16="http://schemas.microsoft.com/office/drawing/2014/main" id="{9E235323-4B61-6458-4CCC-4198B68B4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2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1" name="组合 76">
            <a:extLst>
              <a:ext uri="{FF2B5EF4-FFF2-40B4-BE49-F238E27FC236}">
                <a16:creationId xmlns:a16="http://schemas.microsoft.com/office/drawing/2014/main" id="{FB7B9BE2-D311-355B-5344-EED6CF448E66}"/>
              </a:ext>
            </a:extLst>
          </p:cNvPr>
          <p:cNvGrpSpPr/>
          <p:nvPr/>
        </p:nvGrpSpPr>
        <p:grpSpPr bwMode="auto">
          <a:xfrm>
            <a:off x="8018457" y="2551844"/>
            <a:ext cx="1247775" cy="1249363"/>
            <a:chOff x="0" y="0"/>
            <a:chExt cx="1248318" cy="1248318"/>
          </a:xfrm>
          <a:solidFill>
            <a:schemeClr val="bg1">
              <a:alpha val="38039"/>
            </a:schemeClr>
          </a:solidFill>
        </p:grpSpPr>
        <p:sp>
          <p:nvSpPr>
            <p:cNvPr id="62" name="椭圆 59">
              <a:extLst>
                <a:ext uri="{FF2B5EF4-FFF2-40B4-BE49-F238E27FC236}">
                  <a16:creationId xmlns:a16="http://schemas.microsoft.com/office/drawing/2014/main" id="{EBC79B5A-F500-C5C7-53EB-A7F0E2330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4">
              <a:extLst>
                <a:ext uri="{FF2B5EF4-FFF2-40B4-BE49-F238E27FC236}">
                  <a16:creationId xmlns:a16="http://schemas.microsoft.com/office/drawing/2014/main" id="{CABA5592-C484-BAC5-9CE1-1A3E634D39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58" y="207807"/>
              <a:ext cx="924400" cy="82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9" name="组合 76">
            <a:extLst>
              <a:ext uri="{FF2B5EF4-FFF2-40B4-BE49-F238E27FC236}">
                <a16:creationId xmlns:a16="http://schemas.microsoft.com/office/drawing/2014/main" id="{4A688EF1-8F76-D8F1-3E4E-3214F31B1EDF}"/>
              </a:ext>
            </a:extLst>
          </p:cNvPr>
          <p:cNvGrpSpPr/>
          <p:nvPr/>
        </p:nvGrpSpPr>
        <p:grpSpPr bwMode="auto">
          <a:xfrm>
            <a:off x="10499627" y="2537090"/>
            <a:ext cx="1247775" cy="1249363"/>
            <a:chOff x="0" y="0"/>
            <a:chExt cx="1248318" cy="1248318"/>
          </a:xfrm>
          <a:solidFill>
            <a:schemeClr val="bg1">
              <a:alpha val="38039"/>
            </a:schemeClr>
          </a:solidFill>
        </p:grpSpPr>
        <p:sp>
          <p:nvSpPr>
            <p:cNvPr id="70" name="椭圆 59">
              <a:extLst>
                <a:ext uri="{FF2B5EF4-FFF2-40B4-BE49-F238E27FC236}">
                  <a16:creationId xmlns:a16="http://schemas.microsoft.com/office/drawing/2014/main" id="{0B749510-2ECB-AE44-A16E-E1B60F2C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64">
              <a:extLst>
                <a:ext uri="{FF2B5EF4-FFF2-40B4-BE49-F238E27FC236}">
                  <a16:creationId xmlns:a16="http://schemas.microsoft.com/office/drawing/2014/main" id="{9F02CB24-286E-8EDA-3F54-202958AE2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58" y="207807"/>
              <a:ext cx="924400" cy="82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05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2" name="组合 76">
            <a:extLst>
              <a:ext uri="{FF2B5EF4-FFF2-40B4-BE49-F238E27FC236}">
                <a16:creationId xmlns:a16="http://schemas.microsoft.com/office/drawing/2014/main" id="{9B783993-DBA5-4998-A43A-61D69E26CDDC}"/>
              </a:ext>
            </a:extLst>
          </p:cNvPr>
          <p:cNvGrpSpPr/>
          <p:nvPr/>
        </p:nvGrpSpPr>
        <p:grpSpPr bwMode="auto">
          <a:xfrm>
            <a:off x="10480323" y="2537090"/>
            <a:ext cx="1247775" cy="1249363"/>
            <a:chOff x="0" y="0"/>
            <a:chExt cx="1248318" cy="1248318"/>
          </a:xfrm>
          <a:solidFill>
            <a:schemeClr val="bg1">
              <a:alpha val="38039"/>
            </a:schemeClr>
          </a:solidFill>
        </p:grpSpPr>
        <p:sp>
          <p:nvSpPr>
            <p:cNvPr id="73" name="椭圆 59">
              <a:extLst>
                <a:ext uri="{FF2B5EF4-FFF2-40B4-BE49-F238E27FC236}">
                  <a16:creationId xmlns:a16="http://schemas.microsoft.com/office/drawing/2014/main" id="{CBF1F0EE-785F-01DC-5B73-8D6C8CC4E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64">
              <a:extLst>
                <a:ext uri="{FF2B5EF4-FFF2-40B4-BE49-F238E27FC236}">
                  <a16:creationId xmlns:a16="http://schemas.microsoft.com/office/drawing/2014/main" id="{E85897EF-17A6-D9D7-094F-F6348C7EDB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58" y="207807"/>
              <a:ext cx="924400" cy="82227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05</a:t>
              </a:r>
              <a:endParaRPr lang="zh-CN" altLang="en-US" sz="4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75" name="直接连接符 50">
            <a:extLst>
              <a:ext uri="{FF2B5EF4-FFF2-40B4-BE49-F238E27FC236}">
                <a16:creationId xmlns:a16="http://schemas.microsoft.com/office/drawing/2014/main" id="{090BB1A8-1507-2CB2-0F3C-0F04D88BB3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371601" y="3192781"/>
            <a:ext cx="108108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弧形 46">
            <a:extLst>
              <a:ext uri="{FF2B5EF4-FFF2-40B4-BE49-F238E27FC236}">
                <a16:creationId xmlns:a16="http://schemas.microsoft.com/office/drawing/2014/main" id="{68E54721-F9CA-3907-336D-B2E247F116F5}"/>
              </a:ext>
            </a:extLst>
          </p:cNvPr>
          <p:cNvSpPr/>
          <p:nvPr/>
        </p:nvSpPr>
        <p:spPr bwMode="auto">
          <a:xfrm>
            <a:off x="10367666" y="2423575"/>
            <a:ext cx="1479551" cy="1479551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grpSp>
        <p:nvGrpSpPr>
          <p:cNvPr id="27" name="组合 81">
            <a:extLst>
              <a:ext uri="{FF2B5EF4-FFF2-40B4-BE49-F238E27FC236}">
                <a16:creationId xmlns:a16="http://schemas.microsoft.com/office/drawing/2014/main" id="{971DA714-F594-520F-6EE0-533E431538CA}"/>
              </a:ext>
            </a:extLst>
          </p:cNvPr>
          <p:cNvGrpSpPr/>
          <p:nvPr/>
        </p:nvGrpSpPr>
        <p:grpSpPr bwMode="auto">
          <a:xfrm>
            <a:off x="4856856" y="3843231"/>
            <a:ext cx="2522097" cy="577765"/>
            <a:chOff x="-1262429" y="18976"/>
            <a:chExt cx="2521638" cy="577963"/>
          </a:xfrm>
        </p:grpSpPr>
        <p:sp>
          <p:nvSpPr>
            <p:cNvPr id="49" name="文本框 66">
              <a:extLst>
                <a:ext uri="{FF2B5EF4-FFF2-40B4-BE49-F238E27FC236}">
                  <a16:creationId xmlns:a16="http://schemas.microsoft.com/office/drawing/2014/main" id="{941344EF-3C4C-E252-6219-F94BA2156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62077" y="18976"/>
              <a:ext cx="2521286" cy="338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研究过程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70">
              <a:extLst>
                <a:ext uri="{FF2B5EF4-FFF2-40B4-BE49-F238E27FC236}">
                  <a16:creationId xmlns:a16="http://schemas.microsoft.com/office/drawing/2014/main" id="{40815F51-153B-AEA2-1D41-750797977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62429" y="340627"/>
              <a:ext cx="2242954" cy="25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1065" dirty="0">
                  <a:solidFill>
                    <a:schemeClr val="bg1"/>
                  </a:solidFill>
                  <a:latin typeface="Arial" panose="020B0604020202020204" pitchFamily="34" charset="0"/>
                </a:rPr>
                <a:t>         Research Process</a:t>
              </a:r>
              <a:endParaRPr lang="en-US" sz="106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" name="组合 81">
            <a:extLst>
              <a:ext uri="{FF2B5EF4-FFF2-40B4-BE49-F238E27FC236}">
                <a16:creationId xmlns:a16="http://schemas.microsoft.com/office/drawing/2014/main" id="{53F2FBFA-A840-2B12-1BE5-A755C5BEA56B}"/>
              </a:ext>
            </a:extLst>
          </p:cNvPr>
          <p:cNvGrpSpPr/>
          <p:nvPr/>
        </p:nvGrpSpPr>
        <p:grpSpPr bwMode="auto">
          <a:xfrm>
            <a:off x="7443763" y="3852660"/>
            <a:ext cx="2522097" cy="577765"/>
            <a:chOff x="-1262429" y="18976"/>
            <a:chExt cx="2521638" cy="577963"/>
          </a:xfrm>
        </p:grpSpPr>
        <p:sp>
          <p:nvSpPr>
            <p:cNvPr id="65" name="文本框 66">
              <a:extLst>
                <a:ext uri="{FF2B5EF4-FFF2-40B4-BE49-F238E27FC236}">
                  <a16:creationId xmlns:a16="http://schemas.microsoft.com/office/drawing/2014/main" id="{615D84CD-0CE2-51C5-2668-4FCE47290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62077" y="18976"/>
              <a:ext cx="2521286" cy="338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研究结果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6" name="矩形 70">
              <a:extLst>
                <a:ext uri="{FF2B5EF4-FFF2-40B4-BE49-F238E27FC236}">
                  <a16:creationId xmlns:a16="http://schemas.microsoft.com/office/drawing/2014/main" id="{6435F26E-A3E0-C12F-9958-36E94EE31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62429" y="340627"/>
              <a:ext cx="2242954" cy="25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1065" dirty="0">
                  <a:solidFill>
                    <a:schemeClr val="bg1"/>
                  </a:solidFill>
                  <a:latin typeface="Arial" panose="020B0604020202020204" pitchFamily="34" charset="0"/>
                </a:rPr>
                <a:t>     Findings</a:t>
              </a:r>
              <a:endParaRPr lang="en-US" sz="106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8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00"/>
                            </p:stCondLst>
                            <p:childTnLst>
                              <p:par>
                                <p:cTn id="8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2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50"/>
                            </p:stCondLst>
                            <p:childTnLst>
                              <p:par>
                                <p:cTn id="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5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400"/>
                            </p:stCondLst>
                            <p:childTnLst>
                              <p:par>
                                <p:cTn id="9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9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250"/>
                            </p:stCondLst>
                            <p:childTnLst>
                              <p:par>
                                <p:cTn id="10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75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100"/>
                            </p:stCondLst>
                            <p:childTnLst>
                              <p:par>
                                <p:cTn id="1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600"/>
                            </p:stCondLst>
                            <p:childTnLst>
                              <p:par>
                                <p:cTn id="1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1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3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45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3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  <p:bldP spid="25" grpId="0" bldLvl="0" animBg="1"/>
      <p:bldP spid="26" grpId="0" bldLvl="0" animBg="1"/>
      <p:bldP spid="77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B85CDA-5E45-2CF0-C3A3-E8010BA2F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A6318D5-9888-43FC-7963-02073ADC8982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A305CF77-6BD5-B792-CC38-82510B11AC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7825A9C8-9577-D3A4-DDE9-63354D8FCEB3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1F4046AA-1B22-F5EE-FEB6-7C4AB066A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1D9135AB-839B-5CC5-6D75-17B03B642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756399F-D3DE-3D0F-8683-757632B4EC1A}"/>
              </a:ext>
            </a:extLst>
          </p:cNvPr>
          <p:cNvSpPr txBox="1"/>
          <p:nvPr/>
        </p:nvSpPr>
        <p:spPr>
          <a:xfrm>
            <a:off x="2743200" y="288125"/>
            <a:ext cx="70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simclr_loss_func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函数剖析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84509DA0-DAC7-82AD-12B9-131E0F5F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54" y="1084866"/>
            <a:ext cx="4573318" cy="704183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E45B16D-8697-2237-EA29-BDD8B4FDB787}"/>
              </a:ext>
            </a:extLst>
          </p:cNvPr>
          <p:cNvSpPr/>
          <p:nvPr/>
        </p:nvSpPr>
        <p:spPr>
          <a:xfrm>
            <a:off x="4988258" y="1030406"/>
            <a:ext cx="2033516" cy="832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两增强视图特征</a:t>
            </a:r>
            <a:r>
              <a:rPr lang="zh-CN" altLang="en-US" b="1" dirty="0">
                <a:solidFill>
                  <a:srgbClr val="FF0000"/>
                </a:solidFill>
              </a:rPr>
              <a:t>拼接、归一化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F9A6D3B-51E1-9FB8-BE74-C29629DFF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15" y="2011646"/>
            <a:ext cx="5934328" cy="483986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5290F86-DB0F-FB51-23E7-5988E06DD480}"/>
              </a:ext>
            </a:extLst>
          </p:cNvPr>
          <p:cNvSpPr/>
          <p:nvPr/>
        </p:nvSpPr>
        <p:spPr>
          <a:xfrm>
            <a:off x="6351924" y="1927474"/>
            <a:ext cx="3918016" cy="726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学习使用</a:t>
            </a:r>
            <a:r>
              <a:rPr lang="en-US" altLang="zh-CN" b="1" dirty="0" err="1">
                <a:solidFill>
                  <a:srgbClr val="FF0000"/>
                </a:solidFill>
              </a:rPr>
              <a:t>einsum</a:t>
            </a:r>
            <a:r>
              <a:rPr lang="zh-CN" altLang="en-US" dirty="0"/>
              <a:t>爱因斯坦求和约定，能</a:t>
            </a:r>
            <a:r>
              <a:rPr lang="zh-CN" altLang="en-US" dirty="0">
                <a:solidFill>
                  <a:srgbClr val="92D050"/>
                </a:solidFill>
              </a:rPr>
              <a:t>用一行表达复杂运算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7E88D59F-6ED4-F45F-F4BA-F4126A848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9900" y="1862919"/>
            <a:ext cx="1597897" cy="7954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B6E2DF-50F1-6F89-C7EA-CC59FECAD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15" y="2802401"/>
            <a:ext cx="6440403" cy="551861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F4B00098-1D51-688B-D972-7E5EF11011CD}"/>
              </a:ext>
            </a:extLst>
          </p:cNvPr>
          <p:cNvSpPr/>
          <p:nvPr/>
        </p:nvSpPr>
        <p:spPr>
          <a:xfrm>
            <a:off x="6931954" y="2718229"/>
            <a:ext cx="5180434" cy="726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对每一行减去该行的最大值，避免后续 </a:t>
            </a:r>
            <a:r>
              <a:rPr lang="en-US" altLang="zh-CN" dirty="0"/>
              <a:t>exp(logits)</a:t>
            </a:r>
            <a:r>
              <a:rPr lang="zh-CN" altLang="en-US" dirty="0"/>
              <a:t> 时数值溢出（利用</a:t>
            </a:r>
            <a:r>
              <a:rPr lang="en-US" altLang="zh-CN" dirty="0" err="1">
                <a:solidFill>
                  <a:srgbClr val="FF0000"/>
                </a:solidFill>
              </a:rPr>
              <a:t>softmax</a:t>
            </a:r>
            <a:r>
              <a:rPr lang="zh-CN" altLang="en-US" dirty="0">
                <a:solidFill>
                  <a:srgbClr val="FF0000"/>
                </a:solidFill>
              </a:rPr>
              <a:t>的平移不变性</a:t>
            </a:r>
            <a:r>
              <a:rPr lang="zh-CN" altLang="en-US" dirty="0"/>
              <a:t>）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1E776617-2F8B-F898-877C-E1D2352D5DD8}"/>
              </a:ext>
            </a:extLst>
          </p:cNvPr>
          <p:cNvSpPr/>
          <p:nvPr/>
        </p:nvSpPr>
        <p:spPr>
          <a:xfrm>
            <a:off x="4502653" y="2458676"/>
            <a:ext cx="1740090" cy="389996"/>
          </a:xfrm>
          <a:prstGeom prst="wedgeEllipseCallout">
            <a:avLst>
              <a:gd name="adj1" fmla="val -30637"/>
              <a:gd name="adj2" fmla="val 694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藏着广播机制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0D5769-0E6F-F6E4-C9A1-E1A31BEEE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17" y="3615719"/>
            <a:ext cx="6392634" cy="695257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D947DB7-BCCD-4255-A628-607F9C748004}"/>
              </a:ext>
            </a:extLst>
          </p:cNvPr>
          <p:cNvSpPr/>
          <p:nvPr/>
        </p:nvSpPr>
        <p:spPr>
          <a:xfrm>
            <a:off x="7021774" y="3678775"/>
            <a:ext cx="1823085" cy="5691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92D050"/>
                </a:solidFill>
              </a:rPr>
              <a:t>构造掩码矩阵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D57FA87-3576-6829-3917-F05E2E56E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8658" y="4718276"/>
            <a:ext cx="5823164" cy="551556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687D721-D56A-0FC6-FFC1-5452B7E0A69A}"/>
              </a:ext>
            </a:extLst>
          </p:cNvPr>
          <p:cNvSpPr/>
          <p:nvPr/>
        </p:nvSpPr>
        <p:spPr>
          <a:xfrm>
            <a:off x="7933316" y="5455617"/>
            <a:ext cx="2509440" cy="5691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92D050"/>
                </a:solidFill>
              </a:rPr>
              <a:t>并上传入的掩码矩阵</a:t>
            </a:r>
          </a:p>
        </p:txBody>
      </p:sp>
      <p:pic>
        <p:nvPicPr>
          <p:cNvPr id="29" name="图片 28" descr="日历&#10;&#10;AI 生成的内容可能不正确。">
            <a:extLst>
              <a:ext uri="{FF2B5EF4-FFF2-40B4-BE49-F238E27FC236}">
                <a16:creationId xmlns:a16="http://schemas.microsoft.com/office/drawing/2014/main" id="{19122818-DF7E-6F42-7CBF-B136C0A0D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4989" y="4565448"/>
            <a:ext cx="2483646" cy="2078952"/>
          </a:xfrm>
          <a:prstGeom prst="rect">
            <a:avLst/>
          </a:prstGeom>
        </p:spPr>
      </p:pic>
      <p:pic>
        <p:nvPicPr>
          <p:cNvPr id="31" name="图片 30" descr="图片包含 游戏机, 键盘&#10;&#10;AI 生成的内容可能不正确。">
            <a:extLst>
              <a:ext uri="{FF2B5EF4-FFF2-40B4-BE49-F238E27FC236}">
                <a16:creationId xmlns:a16="http://schemas.microsoft.com/office/drawing/2014/main" id="{828E4E88-8DDB-EB01-2424-3D86478657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984" y="4572433"/>
            <a:ext cx="2483646" cy="2071967"/>
          </a:xfrm>
          <a:prstGeom prst="rect">
            <a:avLst/>
          </a:prstGeom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751E914-80A7-38AB-9F73-8258DEB05170}"/>
              </a:ext>
            </a:extLst>
          </p:cNvPr>
          <p:cNvCxnSpPr>
            <a:cxnSpLocks/>
          </p:cNvCxnSpPr>
          <p:nvPr/>
        </p:nvCxnSpPr>
        <p:spPr>
          <a:xfrm>
            <a:off x="1719300" y="4769740"/>
            <a:ext cx="819184" cy="8500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57EDED4-0500-5DA2-6E2F-6546AD017677}"/>
              </a:ext>
            </a:extLst>
          </p:cNvPr>
          <p:cNvCxnSpPr>
            <a:cxnSpLocks/>
          </p:cNvCxnSpPr>
          <p:nvPr/>
        </p:nvCxnSpPr>
        <p:spPr>
          <a:xfrm>
            <a:off x="1975542" y="4769739"/>
            <a:ext cx="840446" cy="8500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A74F502-81E8-5548-FBEF-057763E88AB0}"/>
              </a:ext>
            </a:extLst>
          </p:cNvPr>
          <p:cNvCxnSpPr>
            <a:cxnSpLocks/>
          </p:cNvCxnSpPr>
          <p:nvPr/>
        </p:nvCxnSpPr>
        <p:spPr>
          <a:xfrm>
            <a:off x="1730673" y="4769740"/>
            <a:ext cx="23349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38A1927-C4EB-D7EC-0D20-965AC5670F7B}"/>
              </a:ext>
            </a:extLst>
          </p:cNvPr>
          <p:cNvCxnSpPr>
            <a:cxnSpLocks/>
          </p:cNvCxnSpPr>
          <p:nvPr/>
        </p:nvCxnSpPr>
        <p:spPr>
          <a:xfrm>
            <a:off x="2531737" y="5619751"/>
            <a:ext cx="21146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989EF4F-F88E-DDC8-CE48-9A6BDF24A7E7}"/>
              </a:ext>
            </a:extLst>
          </p:cNvPr>
          <p:cNvCxnSpPr>
            <a:cxnSpLocks/>
          </p:cNvCxnSpPr>
          <p:nvPr/>
        </p:nvCxnSpPr>
        <p:spPr>
          <a:xfrm>
            <a:off x="773347" y="5628371"/>
            <a:ext cx="819184" cy="8500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85748B8-5578-5611-D14F-B578622550A9}"/>
              </a:ext>
            </a:extLst>
          </p:cNvPr>
          <p:cNvCxnSpPr>
            <a:cxnSpLocks/>
          </p:cNvCxnSpPr>
          <p:nvPr/>
        </p:nvCxnSpPr>
        <p:spPr>
          <a:xfrm>
            <a:off x="1029589" y="5628370"/>
            <a:ext cx="840446" cy="8500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8E08BD1-AEB3-5AB0-4E7E-55602CF5ABF3}"/>
              </a:ext>
            </a:extLst>
          </p:cNvPr>
          <p:cNvCxnSpPr>
            <a:cxnSpLocks/>
          </p:cNvCxnSpPr>
          <p:nvPr/>
        </p:nvCxnSpPr>
        <p:spPr>
          <a:xfrm>
            <a:off x="784720" y="5628371"/>
            <a:ext cx="23349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26DFE07-42D3-CBB8-2BAE-8505F0FF7316}"/>
              </a:ext>
            </a:extLst>
          </p:cNvPr>
          <p:cNvCxnSpPr>
            <a:cxnSpLocks/>
          </p:cNvCxnSpPr>
          <p:nvPr/>
        </p:nvCxnSpPr>
        <p:spPr>
          <a:xfrm>
            <a:off x="1585784" y="6478382"/>
            <a:ext cx="21146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4068E9A-89C7-6280-F510-E3C0DB01D606}"/>
              </a:ext>
            </a:extLst>
          </p:cNvPr>
          <p:cNvCxnSpPr>
            <a:cxnSpLocks/>
          </p:cNvCxnSpPr>
          <p:nvPr/>
        </p:nvCxnSpPr>
        <p:spPr>
          <a:xfrm>
            <a:off x="4435842" y="4923124"/>
            <a:ext cx="880191" cy="740115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00E50CE-6519-E890-1739-23D24B4F0422}"/>
              </a:ext>
            </a:extLst>
          </p:cNvPr>
          <p:cNvCxnSpPr>
            <a:cxnSpLocks/>
          </p:cNvCxnSpPr>
          <p:nvPr/>
        </p:nvCxnSpPr>
        <p:spPr>
          <a:xfrm>
            <a:off x="4692084" y="4923123"/>
            <a:ext cx="835412" cy="69662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8C25963-589B-2A66-D2FC-03BE103DFAD4}"/>
              </a:ext>
            </a:extLst>
          </p:cNvPr>
          <p:cNvCxnSpPr>
            <a:cxnSpLocks/>
          </p:cNvCxnSpPr>
          <p:nvPr/>
        </p:nvCxnSpPr>
        <p:spPr>
          <a:xfrm>
            <a:off x="4447215" y="4923124"/>
            <a:ext cx="23349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CF8593A-45AA-E724-72F9-A747306BEDB3}"/>
              </a:ext>
            </a:extLst>
          </p:cNvPr>
          <p:cNvCxnSpPr>
            <a:cxnSpLocks/>
          </p:cNvCxnSpPr>
          <p:nvPr/>
        </p:nvCxnSpPr>
        <p:spPr>
          <a:xfrm>
            <a:off x="5316033" y="5663239"/>
            <a:ext cx="21146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E0A22B6-3FA1-19B6-D4EF-F9301226CD3D}"/>
              </a:ext>
            </a:extLst>
          </p:cNvPr>
          <p:cNvCxnSpPr>
            <a:cxnSpLocks/>
          </p:cNvCxnSpPr>
          <p:nvPr/>
        </p:nvCxnSpPr>
        <p:spPr>
          <a:xfrm>
            <a:off x="3489889" y="5781755"/>
            <a:ext cx="812437" cy="59005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CA9751F-00C7-CD6E-CED8-D87AE12596F0}"/>
              </a:ext>
            </a:extLst>
          </p:cNvPr>
          <p:cNvCxnSpPr>
            <a:cxnSpLocks/>
          </p:cNvCxnSpPr>
          <p:nvPr/>
        </p:nvCxnSpPr>
        <p:spPr>
          <a:xfrm>
            <a:off x="3746131" y="5781754"/>
            <a:ext cx="767658" cy="58143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F6D35F5-4963-EAC5-1929-5B612EEE3731}"/>
              </a:ext>
            </a:extLst>
          </p:cNvPr>
          <p:cNvCxnSpPr>
            <a:cxnSpLocks/>
          </p:cNvCxnSpPr>
          <p:nvPr/>
        </p:nvCxnSpPr>
        <p:spPr>
          <a:xfrm>
            <a:off x="3501262" y="5781755"/>
            <a:ext cx="23349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146AEDC3-54C7-EB9C-89E9-15B536899E01}"/>
              </a:ext>
            </a:extLst>
          </p:cNvPr>
          <p:cNvCxnSpPr>
            <a:cxnSpLocks/>
          </p:cNvCxnSpPr>
          <p:nvPr/>
        </p:nvCxnSpPr>
        <p:spPr>
          <a:xfrm>
            <a:off x="4291190" y="6398056"/>
            <a:ext cx="21146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:a16="http://schemas.microsoft.com/office/drawing/2014/main" id="{18F2F478-C387-2B80-323F-BFBA2DE2AA47}"/>
              </a:ext>
            </a:extLst>
          </p:cNvPr>
          <p:cNvSpPr/>
          <p:nvPr/>
        </p:nvSpPr>
        <p:spPr>
          <a:xfrm>
            <a:off x="3746131" y="4923123"/>
            <a:ext cx="233496" cy="2561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F47DC600-3AA7-A54B-B95E-EFF73EFCF4E2}"/>
              </a:ext>
            </a:extLst>
          </p:cNvPr>
          <p:cNvSpPr/>
          <p:nvPr/>
        </p:nvSpPr>
        <p:spPr>
          <a:xfrm>
            <a:off x="4841435" y="5680279"/>
            <a:ext cx="233496" cy="2561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8210641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C35448-2754-D907-D252-AECC8312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5668951-FCB6-1D7C-1541-37DA55AB9E8B}"/>
              </a:ext>
            </a:extLst>
          </p:cNvPr>
          <p:cNvSpPr/>
          <p:nvPr/>
        </p:nvSpPr>
        <p:spPr>
          <a:xfrm>
            <a:off x="6270037" y="5013344"/>
            <a:ext cx="4758604" cy="4121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ECB5B2-C4F4-3D42-F80E-E3870E62AED8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266E985E-B426-41BC-AA38-21FF597F4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BD09088F-3630-D6A5-69F5-7581447DDD00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8826963C-11D9-3547-B2C1-4EB806F35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7B53FBD1-48B3-F4EA-E3FC-B0F07CFB6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B8879B3-FBF0-71CB-D266-431A4B071586}"/>
              </a:ext>
            </a:extLst>
          </p:cNvPr>
          <p:cNvSpPr txBox="1"/>
          <p:nvPr/>
        </p:nvSpPr>
        <p:spPr>
          <a:xfrm>
            <a:off x="2743200" y="288125"/>
            <a:ext cx="705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simclr_loss_func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函数剖析</a:t>
            </a:r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C1B6E8-8CE4-AA2B-400D-BD46153CF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4" y="1119756"/>
            <a:ext cx="7364061" cy="293692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527A302D-886D-8D12-7C80-6C4A53DC0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9" y="5672739"/>
            <a:ext cx="5221040" cy="996945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7118F61E-AFD1-7479-96DF-259C194B7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037" y="5672740"/>
            <a:ext cx="4388864" cy="9713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3B343F-CA5E-DD3C-8E7D-DB87C6450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24" y="2182399"/>
            <a:ext cx="7364061" cy="376266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7D5CDAD0-0C2A-9EE8-1106-0C3BA498C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401" y="369835"/>
            <a:ext cx="4501247" cy="1286070"/>
          </a:xfrm>
          <a:prstGeom prst="rect">
            <a:avLst/>
          </a:prstGeom>
        </p:spPr>
      </p:pic>
      <p:pic>
        <p:nvPicPr>
          <p:cNvPr id="15" name="图片 14" descr="黑白色的标志&#10;&#10;AI 生成的内容可能不正确。">
            <a:extLst>
              <a:ext uri="{FF2B5EF4-FFF2-40B4-BE49-F238E27FC236}">
                <a16:creationId xmlns:a16="http://schemas.microsoft.com/office/drawing/2014/main" id="{E8E9167C-EB3F-5B5F-CC1B-468D3CA05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7401" y="1844038"/>
            <a:ext cx="1503353" cy="1073824"/>
          </a:xfrm>
          <a:prstGeom prst="rect">
            <a:avLst/>
          </a:prstGeom>
        </p:spPr>
      </p:pic>
      <p:pic>
        <p:nvPicPr>
          <p:cNvPr id="19" name="图片 18" descr="蓝色的标志&#10;&#10;AI 生成的内容可能不正确。">
            <a:extLst>
              <a:ext uri="{FF2B5EF4-FFF2-40B4-BE49-F238E27FC236}">
                <a16:creationId xmlns:a16="http://schemas.microsoft.com/office/drawing/2014/main" id="{A27E25E1-3B1E-B6DF-AADC-8E34338AD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7862" y="1832786"/>
            <a:ext cx="2882078" cy="10754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0375969-BCC9-FECD-47AB-CEE09BC486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524" y="3153444"/>
            <a:ext cx="7364061" cy="370085"/>
          </a:xfrm>
          <a:prstGeom prst="rect">
            <a:avLst/>
          </a:prstGeom>
        </p:spPr>
      </p:pic>
      <p:pic>
        <p:nvPicPr>
          <p:cNvPr id="23" name="图片 22" descr="文本&#10;&#10;AI 生成的内容可能不正确。">
            <a:extLst>
              <a:ext uri="{FF2B5EF4-FFF2-40B4-BE49-F238E27FC236}">
                <a16:creationId xmlns:a16="http://schemas.microsoft.com/office/drawing/2014/main" id="{2A4692A1-B494-B310-8C08-03C63EDB1A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7401" y="3153444"/>
            <a:ext cx="4388864" cy="97774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F9EAE0F-670D-3C46-3D97-77CCA69B0132}"/>
              </a:ext>
            </a:extLst>
          </p:cNvPr>
          <p:cNvSpPr txBox="1"/>
          <p:nvPr/>
        </p:nvSpPr>
        <p:spPr>
          <a:xfrm>
            <a:off x="5500260" y="36423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每行求和得到分母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52D63F2-3339-0D2E-0877-FF190CA489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524" y="4303654"/>
            <a:ext cx="11946017" cy="447737"/>
          </a:xfrm>
          <a:prstGeom prst="rect">
            <a:avLst/>
          </a:prstGeom>
        </p:spPr>
      </p:pic>
      <p:sp>
        <p:nvSpPr>
          <p:cNvPr id="27" name="图文框 26">
            <a:extLst>
              <a:ext uri="{FF2B5EF4-FFF2-40B4-BE49-F238E27FC236}">
                <a16:creationId xmlns:a16="http://schemas.microsoft.com/office/drawing/2014/main" id="{DCFFB045-952B-96AC-9945-3C760C7621FD}"/>
              </a:ext>
            </a:extLst>
          </p:cNvPr>
          <p:cNvSpPr/>
          <p:nvPr/>
        </p:nvSpPr>
        <p:spPr>
          <a:xfrm>
            <a:off x="68239" y="3002507"/>
            <a:ext cx="1187355" cy="56494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图文框 27">
            <a:extLst>
              <a:ext uri="{FF2B5EF4-FFF2-40B4-BE49-F238E27FC236}">
                <a16:creationId xmlns:a16="http://schemas.microsoft.com/office/drawing/2014/main" id="{EFE497D3-D372-FE76-E9AF-F00C76AF9288}"/>
              </a:ext>
            </a:extLst>
          </p:cNvPr>
          <p:cNvSpPr/>
          <p:nvPr/>
        </p:nvSpPr>
        <p:spPr>
          <a:xfrm>
            <a:off x="1255594" y="5672739"/>
            <a:ext cx="4299045" cy="109655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6B45AFB-F4FE-C405-9B25-81742B7E79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24" y="5013344"/>
            <a:ext cx="5811061" cy="447737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C372FB7D-0D3C-7688-58D6-2D92C01BE948}"/>
              </a:ext>
            </a:extLst>
          </p:cNvPr>
          <p:cNvSpPr/>
          <p:nvPr/>
        </p:nvSpPr>
        <p:spPr>
          <a:xfrm>
            <a:off x="3808958" y="4118308"/>
            <a:ext cx="1705085" cy="78255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8CDC65D-743A-C94F-3C2B-2DB9FF318C44}"/>
              </a:ext>
            </a:extLst>
          </p:cNvPr>
          <p:cNvSpPr txBox="1"/>
          <p:nvPr/>
        </p:nvSpPr>
        <p:spPr>
          <a:xfrm>
            <a:off x="126147" y="3921066"/>
            <a:ext cx="7463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log_prob</a:t>
            </a:r>
            <a:r>
              <a:rPr lang="zh-CN" altLang="en-US" dirty="0">
                <a:solidFill>
                  <a:schemeClr val="bg1"/>
                </a:solidFill>
              </a:rPr>
              <a:t>每个样本作为锚点时，对其它所有样本的 </a:t>
            </a:r>
            <a:r>
              <a:rPr lang="en-US" altLang="zh-CN" dirty="0">
                <a:solidFill>
                  <a:schemeClr val="bg1"/>
                </a:solidFill>
              </a:rPr>
              <a:t>log-</a:t>
            </a:r>
            <a:r>
              <a:rPr lang="en-US" altLang="zh-CN" dirty="0" err="1">
                <a:solidFill>
                  <a:schemeClr val="bg1"/>
                </a:solidFill>
              </a:rPr>
              <a:t>softmax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概率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04FFE49-90CE-436D-D2A5-4D3A7CF95C4A}"/>
              </a:ext>
            </a:extLst>
          </p:cNvPr>
          <p:cNvSpPr txBox="1"/>
          <p:nvPr/>
        </p:nvSpPr>
        <p:spPr>
          <a:xfrm>
            <a:off x="7531585" y="5685773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只需要正样本对之间的</a:t>
            </a:r>
            <a:r>
              <a:rPr lang="en-US" altLang="zh-CN" dirty="0">
                <a:solidFill>
                  <a:schemeClr val="bg1"/>
                </a:solidFill>
              </a:rPr>
              <a:t>L</a:t>
            </a:r>
            <a:r>
              <a:rPr lang="zh-CN" altLang="en-US" dirty="0">
                <a:solidFill>
                  <a:schemeClr val="bg1"/>
                </a:solidFill>
              </a:rPr>
              <a:t>损失值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1F48D19-45AE-3F09-2C8C-7E21107EBF50}"/>
              </a:ext>
            </a:extLst>
          </p:cNvPr>
          <p:cNvCxnSpPr/>
          <p:nvPr/>
        </p:nvCxnSpPr>
        <p:spPr>
          <a:xfrm>
            <a:off x="3857820" y="4851206"/>
            <a:ext cx="499301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CCAB38AB-48A3-E742-7F5F-65E9C49ABFE8}"/>
              </a:ext>
            </a:extLst>
          </p:cNvPr>
          <p:cNvSpPr txBox="1"/>
          <p:nvPr/>
        </p:nvSpPr>
        <p:spPr>
          <a:xfrm>
            <a:off x="6213417" y="5020883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每个锚点对所有它的所有正样本之间的</a:t>
            </a:r>
            <a:r>
              <a:rPr lang="en-US" altLang="zh-CN" dirty="0">
                <a:solidFill>
                  <a:srgbClr val="7030A0"/>
                </a:solidFill>
              </a:rPr>
              <a:t>log</a:t>
            </a:r>
            <a:r>
              <a:rPr lang="zh-CN" altLang="en-US" dirty="0">
                <a:solidFill>
                  <a:srgbClr val="7030A0"/>
                </a:solidFill>
              </a:rPr>
              <a:t>之和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1EA74F78-327D-436F-9203-E1BA800BF84F}"/>
              </a:ext>
            </a:extLst>
          </p:cNvPr>
          <p:cNvSpPr/>
          <p:nvPr/>
        </p:nvSpPr>
        <p:spPr>
          <a:xfrm>
            <a:off x="11105423" y="4900858"/>
            <a:ext cx="1008118" cy="1868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数学上可严格证明计算等价</a:t>
            </a:r>
          </a:p>
        </p:txBody>
      </p:sp>
    </p:spTree>
    <p:extLst>
      <p:ext uri="{BB962C8B-B14F-4D97-AF65-F5344CB8AC3E}">
        <p14:creationId xmlns:p14="http://schemas.microsoft.com/office/powerpoint/2010/main" val="8263968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4" grpId="0"/>
      <p:bldP spid="27" grpId="0" animBg="1"/>
      <p:bldP spid="28" grpId="0" animBg="1"/>
      <p:bldP spid="31" grpId="0" animBg="1"/>
      <p:bldP spid="33" grpId="0"/>
      <p:bldP spid="34" grpId="0"/>
      <p:bldP spid="37" grpId="0"/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D9C1-B453-8FEF-F199-7F5D9DB94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FB2AC91-A5D5-8A9F-E96E-28408D7502B0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BFA28093-50B1-2DCE-F7EA-5559DB93A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CCAB26F0-E126-03D9-D63C-9B394D96AA2C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967052DE-7485-B921-5B74-72425C806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D0385991-153E-37D6-44D4-7813CEE71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E4AE1F4-B837-9A66-1970-842AE4E5551D}"/>
              </a:ext>
            </a:extLst>
          </p:cNvPr>
          <p:cNvSpPr txBox="1"/>
          <p:nvPr/>
        </p:nvSpPr>
        <p:spPr>
          <a:xfrm>
            <a:off x="2674961" y="379572"/>
            <a:ext cx="401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SimCLR+PNR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整合实现</a:t>
            </a: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E0A8DA84-D279-CC3D-6C73-B7155FDB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9" y="1005228"/>
            <a:ext cx="9625841" cy="5777709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A953F5ED-F543-11E5-846B-ED111E478967}"/>
              </a:ext>
            </a:extLst>
          </p:cNvPr>
          <p:cNvSpPr/>
          <p:nvPr/>
        </p:nvSpPr>
        <p:spPr>
          <a:xfrm>
            <a:off x="8973403" y="129654"/>
            <a:ext cx="2941093" cy="711583"/>
          </a:xfrm>
          <a:prstGeom prst="wedgeRoundRectCallout">
            <a:avLst>
              <a:gd name="adj1" fmla="val -28787"/>
              <a:gd name="adj2" fmla="val 692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Simclr_pnr.py</a:t>
            </a:r>
            <a:r>
              <a:rPr lang="zh-CN" altLang="en-US" dirty="0"/>
              <a:t>文件</a:t>
            </a:r>
            <a:endParaRPr lang="en-US" altLang="zh-CN" dirty="0"/>
          </a:p>
          <a:p>
            <a:pPr algn="ctr"/>
            <a:r>
              <a:rPr lang="en-US" altLang="zh-CN" dirty="0" err="1"/>
              <a:t>SimCLR_PNR_Wrapper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DF61F5F-58E1-A705-FDFC-C95C8B88411A}"/>
              </a:ext>
            </a:extLst>
          </p:cNvPr>
          <p:cNvCxnSpPr>
            <a:cxnSpLocks/>
          </p:cNvCxnSpPr>
          <p:nvPr/>
        </p:nvCxnSpPr>
        <p:spPr>
          <a:xfrm>
            <a:off x="539086" y="3132160"/>
            <a:ext cx="623020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248004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18B68-B55F-0DC1-A2E6-26A30CDA4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7F55118-D8D0-D254-0D51-791D341C5FAE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211694C5-63DE-C651-B917-EF5FCC70B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4D6A0D1B-AF0B-A4C7-B96A-324B9B7CAF10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E3161382-D113-48FF-4A21-CC6FA406A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2315BA41-2040-7A85-7DDC-F01D9D15D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753A7AC-F871-002A-F83B-9819FFF54CC6}"/>
              </a:ext>
            </a:extLst>
          </p:cNvPr>
          <p:cNvSpPr txBox="1"/>
          <p:nvPr/>
        </p:nvSpPr>
        <p:spPr>
          <a:xfrm>
            <a:off x="2674961" y="379572"/>
            <a:ext cx="401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SimCLR+PNR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整合实现</a:t>
            </a: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B56DD07F-5F5D-352B-244C-09A441496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9" y="1005228"/>
            <a:ext cx="9625841" cy="5777709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D44595AA-80B3-47BC-A63F-1B4FC547496A}"/>
              </a:ext>
            </a:extLst>
          </p:cNvPr>
          <p:cNvSpPr/>
          <p:nvPr/>
        </p:nvSpPr>
        <p:spPr>
          <a:xfrm>
            <a:off x="8973403" y="129654"/>
            <a:ext cx="2941093" cy="711583"/>
          </a:xfrm>
          <a:prstGeom prst="wedgeRoundRectCallout">
            <a:avLst>
              <a:gd name="adj1" fmla="val -28787"/>
              <a:gd name="adj2" fmla="val 692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Simclr_pnr.py</a:t>
            </a:r>
            <a:r>
              <a:rPr lang="zh-CN" altLang="en-US" dirty="0"/>
              <a:t>文件</a:t>
            </a:r>
            <a:endParaRPr lang="en-US" altLang="zh-CN" dirty="0"/>
          </a:p>
          <a:p>
            <a:pPr algn="ctr"/>
            <a:r>
              <a:rPr lang="en-US" altLang="zh-CN" dirty="0" err="1"/>
              <a:t>SimCLR_PNR_Wrapper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1336DF5-4845-F05E-46EF-6AA3930A3B5D}"/>
              </a:ext>
            </a:extLst>
          </p:cNvPr>
          <p:cNvCxnSpPr>
            <a:cxnSpLocks/>
          </p:cNvCxnSpPr>
          <p:nvPr/>
        </p:nvCxnSpPr>
        <p:spPr>
          <a:xfrm>
            <a:off x="539087" y="3091218"/>
            <a:ext cx="623020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F0591B51-6F28-9A79-70E2-0AA5BDDC5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091" y="1005228"/>
            <a:ext cx="8338091" cy="5723118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id="{F01E5AFD-0A26-40CD-EA96-21312D521B7A}"/>
              </a:ext>
            </a:extLst>
          </p:cNvPr>
          <p:cNvSpPr/>
          <p:nvPr/>
        </p:nvSpPr>
        <p:spPr>
          <a:xfrm>
            <a:off x="3541595" y="1617260"/>
            <a:ext cx="6333476" cy="1753737"/>
          </a:xfrm>
          <a:prstGeom prst="frame">
            <a:avLst>
              <a:gd name="adj1" fmla="val 51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2907744-D571-0253-243E-45B15FEBB82B}"/>
              </a:ext>
            </a:extLst>
          </p:cNvPr>
          <p:cNvSpPr/>
          <p:nvPr/>
        </p:nvSpPr>
        <p:spPr>
          <a:xfrm>
            <a:off x="9875070" y="1678675"/>
            <a:ext cx="1804001" cy="16854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当前模型对当前数据的</a:t>
            </a:r>
            <a:r>
              <a:rPr lang="en-US" altLang="zh-CN" dirty="0" err="1"/>
              <a:t>SimCLR</a:t>
            </a:r>
            <a:r>
              <a:rPr lang="zh-CN" altLang="en-US" dirty="0"/>
              <a:t>过程</a:t>
            </a:r>
            <a:endParaRPr lang="en-US" altLang="zh-CN" dirty="0"/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6494D76C-0DFF-B19F-ADF2-5F132FC87378}"/>
              </a:ext>
            </a:extLst>
          </p:cNvPr>
          <p:cNvSpPr/>
          <p:nvPr/>
        </p:nvSpPr>
        <p:spPr>
          <a:xfrm>
            <a:off x="3541595" y="3425588"/>
            <a:ext cx="7997587" cy="2200702"/>
          </a:xfrm>
          <a:prstGeom prst="frame">
            <a:avLst>
              <a:gd name="adj1" fmla="val 41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E081F61-27D0-5F0F-D2AC-57AF6D74A336}"/>
              </a:ext>
            </a:extLst>
          </p:cNvPr>
          <p:cNvSpPr/>
          <p:nvPr/>
        </p:nvSpPr>
        <p:spPr>
          <a:xfrm>
            <a:off x="10326584" y="3528164"/>
            <a:ext cx="1804001" cy="12952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过去模型对当前数据的</a:t>
            </a:r>
            <a:r>
              <a:rPr lang="en-US" altLang="zh-CN" dirty="0" err="1"/>
              <a:t>SimCLR</a:t>
            </a:r>
            <a:r>
              <a:rPr lang="zh-CN" altLang="en-US" dirty="0"/>
              <a:t>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9440966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4ABF-CD9F-3C29-ACD4-32AA5657A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007EC0E-F57B-EDFB-898D-1B00BD0981B8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B602F2FF-DFF2-A589-B34E-47CCA8F96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188A1408-8533-FCA5-3290-79EE6996511D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1B5134C1-AFC8-AF20-4A3B-0020B285B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8811A234-5C1C-9FE6-2F1D-E8184DB37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F8A425C-5D35-1A22-CE77-D9FA703D493A}"/>
              </a:ext>
            </a:extLst>
          </p:cNvPr>
          <p:cNvSpPr txBox="1"/>
          <p:nvPr/>
        </p:nvSpPr>
        <p:spPr>
          <a:xfrm>
            <a:off x="2674961" y="379572"/>
            <a:ext cx="401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SimCLR+PNR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整合实现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AE015B9E-007D-8C3A-13D4-57985C15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9" y="1005228"/>
            <a:ext cx="9625841" cy="5777709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8A2B521-CBF5-D68C-5618-C7D3D4EE15BD}"/>
              </a:ext>
            </a:extLst>
          </p:cNvPr>
          <p:cNvCxnSpPr>
            <a:cxnSpLocks/>
          </p:cNvCxnSpPr>
          <p:nvPr/>
        </p:nvCxnSpPr>
        <p:spPr>
          <a:xfrm>
            <a:off x="539087" y="3091218"/>
            <a:ext cx="576617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FCFDF20D-D3E1-D4E8-5313-3ED3B761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68" y="4300"/>
            <a:ext cx="4268532" cy="1210351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D7D53E4-7BAF-5081-AE7D-00B45D6E7F4C}"/>
              </a:ext>
            </a:extLst>
          </p:cNvPr>
          <p:cNvSpPr/>
          <p:nvPr/>
        </p:nvSpPr>
        <p:spPr>
          <a:xfrm>
            <a:off x="5875361" y="1296536"/>
            <a:ext cx="6202908" cy="5370391"/>
          </a:xfrm>
          <a:prstGeom prst="roundRect">
            <a:avLst>
              <a:gd name="adj" fmla="val 82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PNR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目标是在学习新任务时，通过</a:t>
            </a:r>
            <a:r>
              <a:rPr lang="zh-CN" altLang="en-US" b="1" dirty="0">
                <a:solidFill>
                  <a:srgbClr val="92D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伪负样本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防止遗忘旧任务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最传统的是</a:t>
            </a:r>
            <a:r>
              <a:rPr lang="zh-CN" altLang="en-US" dirty="0">
                <a:solidFill>
                  <a:srgbClr val="FFC000"/>
                </a:solidFill>
              </a:rPr>
              <a:t>强制</a:t>
            </a:r>
            <a:r>
              <a:rPr lang="zh-CN" altLang="en-US" b="1" dirty="0">
                <a:solidFill>
                  <a:srgbClr val="FFC000"/>
                </a:solidFill>
              </a:rPr>
              <a:t>当前特征</a:t>
            </a:r>
            <a:r>
              <a:rPr lang="zh-CN" altLang="en-US" dirty="0">
                <a:solidFill>
                  <a:srgbClr val="FFC000"/>
                </a:solidFill>
              </a:rPr>
              <a:t>回归</a:t>
            </a:r>
            <a:r>
              <a:rPr lang="zh-CN" altLang="en-US" b="1" dirty="0">
                <a:solidFill>
                  <a:srgbClr val="FFC000"/>
                </a:solidFill>
              </a:rPr>
              <a:t>旧特征</a:t>
            </a:r>
            <a:br>
              <a:rPr lang="en-US" altLang="zh-CN" dirty="0"/>
            </a:br>
            <a:r>
              <a:rPr lang="en-US" altLang="zh-CN" dirty="0" err="1"/>
              <a:t>traditional_loss</a:t>
            </a:r>
            <a:r>
              <a:rPr lang="en-US" altLang="zh-CN" dirty="0"/>
              <a:t> = MSE(</a:t>
            </a:r>
            <a:r>
              <a:rPr lang="en-US" altLang="zh-CN" dirty="0" err="1"/>
              <a:t>student_features</a:t>
            </a:r>
            <a:r>
              <a:rPr lang="en-US" altLang="zh-CN" dirty="0"/>
              <a:t>, </a:t>
            </a:r>
            <a:r>
              <a:rPr lang="en-US" altLang="zh-CN" dirty="0" err="1"/>
              <a:t>teacher_features</a:t>
            </a:r>
            <a:r>
              <a:rPr lang="en-US" altLang="zh-CN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我们采用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pnr_loss</a:t>
            </a:r>
            <a:r>
              <a:rPr lang="en-US" altLang="zh-CN" dirty="0"/>
              <a:t> = </a:t>
            </a:r>
            <a:r>
              <a:rPr lang="en-US" altLang="zh-CN" dirty="0" err="1"/>
              <a:t>contrastive_loss</a:t>
            </a:r>
            <a:r>
              <a:rPr lang="en-US" altLang="zh-CN" dirty="0"/>
              <a:t>(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    anchor=predictor(student_z1),      # </a:t>
            </a:r>
            <a:r>
              <a:rPr lang="zh-CN" altLang="en-US" dirty="0"/>
              <a:t>预测的</a:t>
            </a:r>
            <a:r>
              <a:rPr lang="en-US" altLang="zh-CN" dirty="0"/>
              <a:t>"</a:t>
            </a:r>
            <a:r>
              <a:rPr lang="zh-CN" altLang="en-US" dirty="0"/>
              <a:t>伪</a:t>
            </a:r>
            <a:r>
              <a:rPr lang="en-US" altLang="zh-CN" dirty="0"/>
              <a:t>"</a:t>
            </a:r>
            <a:r>
              <a:rPr lang="zh-CN" altLang="en-US" dirty="0"/>
              <a:t>表示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    </a:t>
            </a:r>
            <a:r>
              <a:rPr lang="en-US" altLang="zh-CN" dirty="0"/>
              <a:t>positive=teacher_z1,               # </a:t>
            </a:r>
            <a:r>
              <a:rPr lang="zh-CN" altLang="en-US" dirty="0"/>
              <a:t>真实的教师表示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    </a:t>
            </a:r>
            <a:r>
              <a:rPr lang="en-US" altLang="zh-CN" dirty="0"/>
              <a:t>negative=teacher_z2                # </a:t>
            </a:r>
            <a:r>
              <a:rPr lang="zh-CN" altLang="en-US" dirty="0"/>
              <a:t>构造的负样本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# </a:t>
            </a:r>
            <a:r>
              <a:rPr lang="zh-CN" altLang="en-US" dirty="0"/>
              <a:t>优势：保持对比学习的</a:t>
            </a:r>
            <a:r>
              <a:rPr lang="zh-CN" altLang="en-US" dirty="0">
                <a:solidFill>
                  <a:srgbClr val="FF0000"/>
                </a:solidFill>
              </a:rPr>
              <a:t>正负样本关系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16BFD5DB-DFF6-8C29-58C9-66C5E4F85C20}"/>
              </a:ext>
            </a:extLst>
          </p:cNvPr>
          <p:cNvSpPr/>
          <p:nvPr/>
        </p:nvSpPr>
        <p:spPr>
          <a:xfrm>
            <a:off x="8795983" y="3589360"/>
            <a:ext cx="3200399" cy="354841"/>
          </a:xfrm>
          <a:prstGeom prst="wedgeEllipseCallout">
            <a:avLst>
              <a:gd name="adj1" fmla="val -48903"/>
              <a:gd name="adj2" fmla="val 913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当前模型提取的特征</a:t>
            </a:r>
          </a:p>
        </p:txBody>
      </p:sp>
    </p:spTree>
    <p:extLst>
      <p:ext uri="{BB962C8B-B14F-4D97-AF65-F5344CB8AC3E}">
        <p14:creationId xmlns:p14="http://schemas.microsoft.com/office/powerpoint/2010/main" val="4058448135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C630870-E58B-5082-5FBA-BF315E5DB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073C690-40BE-7BA3-F2C9-B4D5098FD4D4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9B850BEF-40F3-9CB5-254F-6C7FBA7EE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69338EC2-DBDC-26C7-06D9-1F86819F8217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B0B9B4E1-FE2C-01D5-FD79-5080B30E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6A160653-C928-BB63-DD96-45FEA1063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53C2C9-9DBA-F111-C581-CD38F2E6992F}"/>
              </a:ext>
            </a:extLst>
          </p:cNvPr>
          <p:cNvSpPr txBox="1"/>
          <p:nvPr/>
        </p:nvSpPr>
        <p:spPr>
          <a:xfrm>
            <a:off x="2674961" y="379572"/>
            <a:ext cx="401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SimCLR+PNR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整合实现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6E9D1BB5-A3AB-48D6-5F82-75F1950C4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9" y="1005228"/>
            <a:ext cx="9625841" cy="5777709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DE12412-DAF9-7445-2474-C55B1415073C}"/>
              </a:ext>
            </a:extLst>
          </p:cNvPr>
          <p:cNvCxnSpPr>
            <a:cxnSpLocks/>
          </p:cNvCxnSpPr>
          <p:nvPr/>
        </p:nvCxnSpPr>
        <p:spPr>
          <a:xfrm>
            <a:off x="539087" y="3091218"/>
            <a:ext cx="576617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3DE979AA-2755-F6D1-98CA-D0A9B872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49" y="1390267"/>
            <a:ext cx="6989161" cy="3954635"/>
          </a:xfrm>
          <a:prstGeom prst="rect">
            <a:avLst/>
          </a:prstGeom>
        </p:spPr>
      </p:pic>
      <p:sp>
        <p:nvSpPr>
          <p:cNvPr id="8" name="图文框 7">
            <a:extLst>
              <a:ext uri="{FF2B5EF4-FFF2-40B4-BE49-F238E27FC236}">
                <a16:creationId xmlns:a16="http://schemas.microsoft.com/office/drawing/2014/main" id="{D7BF140F-478D-62EA-69DD-AED250F88F9B}"/>
              </a:ext>
            </a:extLst>
          </p:cNvPr>
          <p:cNvSpPr/>
          <p:nvPr/>
        </p:nvSpPr>
        <p:spPr>
          <a:xfrm>
            <a:off x="644434" y="2473233"/>
            <a:ext cx="682556" cy="338315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AC4DA4D4-B1FF-0BCA-188F-F91FA09CA6B2}"/>
              </a:ext>
            </a:extLst>
          </p:cNvPr>
          <p:cNvSpPr/>
          <p:nvPr/>
        </p:nvSpPr>
        <p:spPr>
          <a:xfrm>
            <a:off x="644434" y="2763236"/>
            <a:ext cx="2030526" cy="266566"/>
          </a:xfrm>
          <a:prstGeom prst="frame">
            <a:avLst>
              <a:gd name="adj1" fmla="val 18809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图文框 12">
            <a:extLst>
              <a:ext uri="{FF2B5EF4-FFF2-40B4-BE49-F238E27FC236}">
                <a16:creationId xmlns:a16="http://schemas.microsoft.com/office/drawing/2014/main" id="{0E1DEFF3-EAA6-5146-01CA-371F4F016F38}"/>
              </a:ext>
            </a:extLst>
          </p:cNvPr>
          <p:cNvSpPr/>
          <p:nvPr/>
        </p:nvSpPr>
        <p:spPr>
          <a:xfrm>
            <a:off x="5486398" y="1916665"/>
            <a:ext cx="766355" cy="338314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图文框 13">
            <a:extLst>
              <a:ext uri="{FF2B5EF4-FFF2-40B4-BE49-F238E27FC236}">
                <a16:creationId xmlns:a16="http://schemas.microsoft.com/office/drawing/2014/main" id="{1A8E0B3D-B187-5CA1-C5BC-4DFD0332843A}"/>
              </a:ext>
            </a:extLst>
          </p:cNvPr>
          <p:cNvSpPr/>
          <p:nvPr/>
        </p:nvSpPr>
        <p:spPr>
          <a:xfrm>
            <a:off x="5486398" y="2206666"/>
            <a:ext cx="2259876" cy="335521"/>
          </a:xfrm>
          <a:prstGeom prst="frame">
            <a:avLst>
              <a:gd name="adj1" fmla="val 18809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590866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7A0887-0111-882D-E019-1EB0DAE94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823A0FA-EF88-C011-4B6A-272FF62B3C91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5E9CA4FF-AB0A-5657-D36E-F29443E14A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89F0FFA4-AA93-B933-4D08-BA9C223642A5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D515159F-7DD9-67BE-1AA8-EAFBFCBA4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F2ACEEBA-39ED-2012-730A-12387DF56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1F54CD4-BDF0-B13E-D2F9-A6201B25636C}"/>
              </a:ext>
            </a:extLst>
          </p:cNvPr>
          <p:cNvSpPr txBox="1"/>
          <p:nvPr/>
        </p:nvSpPr>
        <p:spPr>
          <a:xfrm>
            <a:off x="2674961" y="379572"/>
            <a:ext cx="401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SimCLR+PNR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整合实现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68AE54AC-CBB0-1F99-0717-14641A23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9" y="1005228"/>
            <a:ext cx="9625841" cy="5777709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7033691-A980-036B-48D8-1E323D3B2B14}"/>
              </a:ext>
            </a:extLst>
          </p:cNvPr>
          <p:cNvCxnSpPr>
            <a:cxnSpLocks/>
          </p:cNvCxnSpPr>
          <p:nvPr/>
        </p:nvCxnSpPr>
        <p:spPr>
          <a:xfrm>
            <a:off x="539087" y="3091218"/>
            <a:ext cx="576617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图文框 7">
            <a:extLst>
              <a:ext uri="{FF2B5EF4-FFF2-40B4-BE49-F238E27FC236}">
                <a16:creationId xmlns:a16="http://schemas.microsoft.com/office/drawing/2014/main" id="{C9FCA696-F6A6-7976-FD0A-354F8AADA1A6}"/>
              </a:ext>
            </a:extLst>
          </p:cNvPr>
          <p:cNvSpPr/>
          <p:nvPr/>
        </p:nvSpPr>
        <p:spPr>
          <a:xfrm>
            <a:off x="644434" y="2473233"/>
            <a:ext cx="682556" cy="338315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D6E85762-132C-9EF1-1EDD-C257F719D0BA}"/>
              </a:ext>
            </a:extLst>
          </p:cNvPr>
          <p:cNvSpPr/>
          <p:nvPr/>
        </p:nvSpPr>
        <p:spPr>
          <a:xfrm>
            <a:off x="644434" y="2763236"/>
            <a:ext cx="2030526" cy="266566"/>
          </a:xfrm>
          <a:prstGeom prst="frame">
            <a:avLst>
              <a:gd name="adj1" fmla="val 18809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B95B44-E829-D196-0342-1CD6041BF8B3}"/>
              </a:ext>
            </a:extLst>
          </p:cNvPr>
          <p:cNvSpPr txBox="1"/>
          <p:nvPr/>
        </p:nvSpPr>
        <p:spPr>
          <a:xfrm>
            <a:off x="6305266" y="0"/>
            <a:ext cx="1442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🤔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5794968D-CEB0-BF0B-E48F-79DEE1DE97C4}"/>
              </a:ext>
            </a:extLst>
          </p:cNvPr>
          <p:cNvSpPr/>
          <p:nvPr/>
        </p:nvSpPr>
        <p:spPr>
          <a:xfrm>
            <a:off x="7805522" y="122187"/>
            <a:ext cx="3950494" cy="719050"/>
          </a:xfrm>
          <a:prstGeom prst="wedgeRoundRectCallout">
            <a:avLst>
              <a:gd name="adj1" fmla="val -59804"/>
              <a:gd name="adj2" fmla="val -78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既然是这么构造样本对，那为什么要叫“伪负样本”？</a:t>
            </a:r>
          </a:p>
        </p:txBody>
      </p:sp>
      <p:pic>
        <p:nvPicPr>
          <p:cNvPr id="15" name="图片 14" descr="文本&#10;&#10;AI 生成的内容可能不正确。">
            <a:extLst>
              <a:ext uri="{FF2B5EF4-FFF2-40B4-BE49-F238E27FC236}">
                <a16:creationId xmlns:a16="http://schemas.microsoft.com/office/drawing/2014/main" id="{1AF0380D-5E9A-39CB-4911-D172EFD29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49" y="1390267"/>
            <a:ext cx="6989161" cy="3954635"/>
          </a:xfrm>
          <a:prstGeom prst="rect">
            <a:avLst/>
          </a:prstGeom>
        </p:spPr>
      </p:pic>
      <p:sp>
        <p:nvSpPr>
          <p:cNvPr id="16" name="图文框 15">
            <a:extLst>
              <a:ext uri="{FF2B5EF4-FFF2-40B4-BE49-F238E27FC236}">
                <a16:creationId xmlns:a16="http://schemas.microsoft.com/office/drawing/2014/main" id="{66B3684C-15A0-A224-AF66-51ECAD95B390}"/>
              </a:ext>
            </a:extLst>
          </p:cNvPr>
          <p:cNvSpPr/>
          <p:nvPr/>
        </p:nvSpPr>
        <p:spPr>
          <a:xfrm>
            <a:off x="5486398" y="1916665"/>
            <a:ext cx="766355" cy="338314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图文框 16">
            <a:extLst>
              <a:ext uri="{FF2B5EF4-FFF2-40B4-BE49-F238E27FC236}">
                <a16:creationId xmlns:a16="http://schemas.microsoft.com/office/drawing/2014/main" id="{CDF8B4B6-A3FE-F32B-6E09-7224B5B6552F}"/>
              </a:ext>
            </a:extLst>
          </p:cNvPr>
          <p:cNvSpPr/>
          <p:nvPr/>
        </p:nvSpPr>
        <p:spPr>
          <a:xfrm>
            <a:off x="5486398" y="2206666"/>
            <a:ext cx="2259876" cy="335521"/>
          </a:xfrm>
          <a:prstGeom prst="frame">
            <a:avLst>
              <a:gd name="adj1" fmla="val 18809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606785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B43A17-AAD4-9209-A0D1-617CE1B40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61FA898-D40C-E719-E10E-05E3CAA8CE92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E5EB8E04-2192-E0E2-64E0-14BE6000C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188D03C7-0A64-B002-4BF9-222399706890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9F118C78-2A25-F510-048F-6095F6FD6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3581DF30-B649-B0C0-3BF4-5DF5D74FA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54F08A8-662E-EC4B-5038-DE0DD26D8117}"/>
              </a:ext>
            </a:extLst>
          </p:cNvPr>
          <p:cNvSpPr txBox="1"/>
          <p:nvPr/>
        </p:nvSpPr>
        <p:spPr>
          <a:xfrm>
            <a:off x="2674961" y="379572"/>
            <a:ext cx="401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SimCLR+PNR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整合实现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BFBFA5-D1A0-ABFE-59E3-575202B50523}"/>
              </a:ext>
            </a:extLst>
          </p:cNvPr>
          <p:cNvSpPr txBox="1"/>
          <p:nvPr/>
        </p:nvSpPr>
        <p:spPr>
          <a:xfrm>
            <a:off x="6305266" y="0"/>
            <a:ext cx="1442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🤔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3F482450-719C-E062-B4B2-168E69760114}"/>
              </a:ext>
            </a:extLst>
          </p:cNvPr>
          <p:cNvSpPr/>
          <p:nvPr/>
        </p:nvSpPr>
        <p:spPr>
          <a:xfrm>
            <a:off x="7805522" y="122187"/>
            <a:ext cx="3950494" cy="719050"/>
          </a:xfrm>
          <a:prstGeom prst="wedgeRoundRectCallout">
            <a:avLst>
              <a:gd name="adj1" fmla="val -59804"/>
              <a:gd name="adj2" fmla="val -785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既然是这么构造样本对，那为什么要叫“伪负样本”？</a:t>
            </a:r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85CFE566-C2ED-45B3-28ED-42358D56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1015663"/>
            <a:ext cx="5337912" cy="38137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7DED37-4420-AB09-8045-A73FC128F7A0}"/>
              </a:ext>
            </a:extLst>
          </p:cNvPr>
          <p:cNvSpPr txBox="1"/>
          <p:nvPr/>
        </p:nvSpPr>
        <p:spPr>
          <a:xfrm>
            <a:off x="1014349" y="486703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传统负样本：真实存在的不同图像</a:t>
            </a:r>
          </a:p>
        </p:txBody>
      </p:sp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654D32F7-F6B9-1648-DA55-552C27F4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69" y="4477087"/>
            <a:ext cx="5937947" cy="1013380"/>
          </a:xfrm>
          <a:prstGeom prst="rect">
            <a:avLst/>
          </a:prstGeom>
        </p:spPr>
      </p:pic>
      <p:pic>
        <p:nvPicPr>
          <p:cNvPr id="14" name="图片 13" descr="文本&#10;&#10;AI 生成的内容可能不正确。">
            <a:extLst>
              <a:ext uri="{FF2B5EF4-FFF2-40B4-BE49-F238E27FC236}">
                <a16:creationId xmlns:a16="http://schemas.microsoft.com/office/drawing/2014/main" id="{E2623FB0-04C3-4FAA-A12E-7C75D70DB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69" y="1015663"/>
            <a:ext cx="5937947" cy="33598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A809667-D892-73CF-6BEA-AD4664AE3756}"/>
              </a:ext>
            </a:extLst>
          </p:cNvPr>
          <p:cNvSpPr txBox="1"/>
          <p:nvPr/>
        </p:nvSpPr>
        <p:spPr>
          <a:xfrm>
            <a:off x="6742981" y="5762751"/>
            <a:ext cx="4510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伪负样本：通过神经网络</a:t>
            </a:r>
            <a:r>
              <a:rPr lang="en-US" altLang="zh-CN" dirty="0">
                <a:solidFill>
                  <a:schemeClr val="bg1"/>
                </a:solidFill>
              </a:rPr>
              <a:t>predictor</a:t>
            </a:r>
            <a:r>
              <a:rPr lang="zh-CN" altLang="en-US" dirty="0">
                <a:solidFill>
                  <a:schemeClr val="bg1"/>
                </a:solidFill>
              </a:rPr>
              <a:t>预测生成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7230D161-FD70-8352-9E70-459DC8EB03BE}"/>
              </a:ext>
            </a:extLst>
          </p:cNvPr>
          <p:cNvSpPr/>
          <p:nvPr/>
        </p:nvSpPr>
        <p:spPr>
          <a:xfrm>
            <a:off x="232012" y="5391158"/>
            <a:ext cx="5863988" cy="1344011"/>
          </a:xfrm>
          <a:prstGeom prst="wedgeRoundRectCallout">
            <a:avLst>
              <a:gd name="adj1" fmla="val 53759"/>
              <a:gd name="adj2" fmla="val -1363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/>
              <a:t>frozen_z2 </a:t>
            </a:r>
            <a:r>
              <a:rPr lang="zh-CN" altLang="en-US" dirty="0"/>
              <a:t>对 </a:t>
            </a:r>
            <a:r>
              <a:rPr lang="en-US" altLang="zh-CN" dirty="0"/>
              <a:t>p1 </a:t>
            </a:r>
            <a:r>
              <a:rPr lang="zh-CN" altLang="en-US" dirty="0"/>
              <a:t>来说是</a:t>
            </a:r>
            <a:r>
              <a:rPr lang="en-US" altLang="zh-CN" dirty="0"/>
              <a:t>"</a:t>
            </a:r>
            <a:r>
              <a:rPr lang="zh-CN" altLang="en-US" dirty="0"/>
              <a:t>伪负样本</a:t>
            </a:r>
            <a:r>
              <a:rPr lang="en-US" altLang="zh-CN" dirty="0"/>
              <a:t>"</a:t>
            </a:r>
            <a:r>
              <a:rPr lang="zh-CN" altLang="en-US" dirty="0"/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真实关系：同一车辆的不同视图，应该相似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伪装关系：当作负样本，强制不同</a:t>
            </a:r>
          </a:p>
        </p:txBody>
      </p:sp>
    </p:spTree>
    <p:extLst>
      <p:ext uri="{BB962C8B-B14F-4D97-AF65-F5344CB8AC3E}">
        <p14:creationId xmlns:p14="http://schemas.microsoft.com/office/powerpoint/2010/main" val="161751836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9EA5B-4ACA-1B81-9448-269738BC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D60DC37-FFEA-A746-5CC0-3B7B71FA8762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707B5F6E-FE66-89B8-8440-2FAACEA52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36A5863E-6709-C664-6FE5-DB773A276CF5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B0BB43B9-D36F-73D9-28E6-E35FF1CA7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B9B2DE9B-6A2F-7CDA-79BC-472E7C89B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FAC7116-07BA-27E6-2BB1-239B5A4D58A4}"/>
              </a:ext>
            </a:extLst>
          </p:cNvPr>
          <p:cNvSpPr txBox="1"/>
          <p:nvPr/>
        </p:nvSpPr>
        <p:spPr>
          <a:xfrm>
            <a:off x="2674961" y="379572"/>
            <a:ext cx="401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SimCLR+PNR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整合实现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237D4A5D-D3B8-0B63-CA8B-4D01611EFBFD}"/>
              </a:ext>
            </a:extLst>
          </p:cNvPr>
          <p:cNvPicPr>
            <a:picLocks/>
          </p:cNvPicPr>
          <p:nvPr/>
        </p:nvPicPr>
        <p:blipFill>
          <a:blip r:embed="rId3"/>
          <a:srcRect b="8267"/>
          <a:stretch>
            <a:fillRect/>
          </a:stretch>
        </p:blipFill>
        <p:spPr>
          <a:xfrm>
            <a:off x="249229" y="1005229"/>
            <a:ext cx="9625841" cy="5300038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764A1E4-63C7-445C-DACC-410E95726E57}"/>
              </a:ext>
            </a:extLst>
          </p:cNvPr>
          <p:cNvCxnSpPr>
            <a:cxnSpLocks/>
          </p:cNvCxnSpPr>
          <p:nvPr/>
        </p:nvCxnSpPr>
        <p:spPr>
          <a:xfrm>
            <a:off x="607326" y="4142095"/>
            <a:ext cx="576617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BBBE96E0-3EEC-EEDE-1022-9F8CB200D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522" y="841237"/>
            <a:ext cx="7603979" cy="3073346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666197A1-B6D3-DC2C-DB72-8713CDDE354C}"/>
              </a:ext>
            </a:extLst>
          </p:cNvPr>
          <p:cNvSpPr/>
          <p:nvPr/>
        </p:nvSpPr>
        <p:spPr>
          <a:xfrm>
            <a:off x="3064143" y="4654322"/>
            <a:ext cx="852543" cy="43078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95C2061-11F1-E19A-2ED8-0CCD43C3C07C}"/>
              </a:ext>
            </a:extLst>
          </p:cNvPr>
          <p:cNvSpPr/>
          <p:nvPr/>
        </p:nvSpPr>
        <p:spPr>
          <a:xfrm>
            <a:off x="498174" y="3517812"/>
            <a:ext cx="531415" cy="54228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1423AF4-19CD-AC23-B488-653E0BA91ED9}"/>
              </a:ext>
            </a:extLst>
          </p:cNvPr>
          <p:cNvSpPr/>
          <p:nvPr/>
        </p:nvSpPr>
        <p:spPr>
          <a:xfrm>
            <a:off x="623568" y="2715905"/>
            <a:ext cx="2119632" cy="3379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CE642B4-85EA-16A0-4345-F452C477D8D9}"/>
              </a:ext>
            </a:extLst>
          </p:cNvPr>
          <p:cNvSpPr/>
          <p:nvPr/>
        </p:nvSpPr>
        <p:spPr>
          <a:xfrm>
            <a:off x="4626494" y="4654322"/>
            <a:ext cx="2156443" cy="430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B994EF9-55A4-7E0E-C968-065DB77E7591}"/>
              </a:ext>
            </a:extLst>
          </p:cNvPr>
          <p:cNvSpPr/>
          <p:nvPr/>
        </p:nvSpPr>
        <p:spPr>
          <a:xfrm>
            <a:off x="2554627" y="5956483"/>
            <a:ext cx="1218979" cy="4307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4D9B0DF-D383-47DB-38F4-E783B3B74A1A}"/>
              </a:ext>
            </a:extLst>
          </p:cNvPr>
          <p:cNvSpPr txBox="1"/>
          <p:nvPr/>
        </p:nvSpPr>
        <p:spPr>
          <a:xfrm>
            <a:off x="2494702" y="63872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学习新知识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30090A2-AF44-F919-7AC2-317DD8F96200}"/>
              </a:ext>
            </a:extLst>
          </p:cNvPr>
          <p:cNvSpPr/>
          <p:nvPr/>
        </p:nvSpPr>
        <p:spPr>
          <a:xfrm>
            <a:off x="3826032" y="5962542"/>
            <a:ext cx="1218979" cy="4307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2D7EEC8-83D6-95DF-579F-E7ADBF0E7C65}"/>
              </a:ext>
            </a:extLst>
          </p:cNvPr>
          <p:cNvSpPr txBox="1"/>
          <p:nvPr/>
        </p:nvSpPr>
        <p:spPr>
          <a:xfrm>
            <a:off x="3766107" y="63933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勿忘旧知识</a:t>
            </a:r>
          </a:p>
        </p:txBody>
      </p:sp>
    </p:spTree>
    <p:extLst>
      <p:ext uri="{BB962C8B-B14F-4D97-AF65-F5344CB8AC3E}">
        <p14:creationId xmlns:p14="http://schemas.microsoft.com/office/powerpoint/2010/main" val="2913836384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96DD8-D6AC-A04B-ED42-CA9C0E38F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3D81C8D0-2783-A930-8742-8147F464B690}"/>
              </a:ext>
            </a:extLst>
          </p:cNvPr>
          <p:cNvSpPr/>
          <p:nvPr/>
        </p:nvSpPr>
        <p:spPr>
          <a:xfrm>
            <a:off x="10584878" y="238836"/>
            <a:ext cx="750627" cy="65177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F65FBA-8A51-611C-75CA-94BBBF1972BE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0A239550-2D0E-493F-C1A0-E67A2DC2F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研究过程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19113A92-155A-ED09-A75B-871E89F63B4F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B1964080-B4E6-F053-8A94-062EE7CC0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D7E7865A-CB9C-BD55-C646-9B72516C7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2BD6BC4-7378-D0EA-2FE3-681DB656C0D9}"/>
              </a:ext>
            </a:extLst>
          </p:cNvPr>
          <p:cNvSpPr txBox="1"/>
          <p:nvPr/>
        </p:nvSpPr>
        <p:spPr>
          <a:xfrm>
            <a:off x="2674961" y="379572"/>
            <a:ext cx="401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SimCLR+PNR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整合实现</a:t>
            </a: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5A048947-EACC-DF3C-3591-D867A36643EB}"/>
              </a:ext>
            </a:extLst>
          </p:cNvPr>
          <p:cNvPicPr>
            <a:picLocks/>
          </p:cNvPicPr>
          <p:nvPr/>
        </p:nvPicPr>
        <p:blipFill>
          <a:blip r:embed="rId3"/>
          <a:srcRect b="8267"/>
          <a:stretch>
            <a:fillRect/>
          </a:stretch>
        </p:blipFill>
        <p:spPr>
          <a:xfrm>
            <a:off x="249229" y="1005229"/>
            <a:ext cx="9625841" cy="5300038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04EE59-7AD0-569B-F0AB-82A73D621A54}"/>
              </a:ext>
            </a:extLst>
          </p:cNvPr>
          <p:cNvCxnSpPr>
            <a:cxnSpLocks/>
          </p:cNvCxnSpPr>
          <p:nvPr/>
        </p:nvCxnSpPr>
        <p:spPr>
          <a:xfrm>
            <a:off x="607326" y="4142095"/>
            <a:ext cx="576617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A74B129B-A095-AE4A-B5B6-7EAEA1D2BDCF}"/>
              </a:ext>
            </a:extLst>
          </p:cNvPr>
          <p:cNvSpPr/>
          <p:nvPr/>
        </p:nvSpPr>
        <p:spPr>
          <a:xfrm>
            <a:off x="3064143" y="4654322"/>
            <a:ext cx="852543" cy="43078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CFD2F78-C7E3-A553-8CA9-BCC40389E10A}"/>
              </a:ext>
            </a:extLst>
          </p:cNvPr>
          <p:cNvSpPr/>
          <p:nvPr/>
        </p:nvSpPr>
        <p:spPr>
          <a:xfrm>
            <a:off x="498174" y="3517812"/>
            <a:ext cx="531415" cy="54228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2AF46A4-18B1-0F89-FED9-BC7855AD3232}"/>
              </a:ext>
            </a:extLst>
          </p:cNvPr>
          <p:cNvSpPr/>
          <p:nvPr/>
        </p:nvSpPr>
        <p:spPr>
          <a:xfrm>
            <a:off x="623568" y="2715905"/>
            <a:ext cx="2119632" cy="3379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440B030-5F34-BDB1-C6F4-B4ACA60CF657}"/>
              </a:ext>
            </a:extLst>
          </p:cNvPr>
          <p:cNvSpPr/>
          <p:nvPr/>
        </p:nvSpPr>
        <p:spPr>
          <a:xfrm>
            <a:off x="4626494" y="4654322"/>
            <a:ext cx="2156443" cy="430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EC90254-24C8-840B-C458-B54BB1C37762}"/>
              </a:ext>
            </a:extLst>
          </p:cNvPr>
          <p:cNvSpPr/>
          <p:nvPr/>
        </p:nvSpPr>
        <p:spPr>
          <a:xfrm>
            <a:off x="2554627" y="5956483"/>
            <a:ext cx="1218979" cy="4307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FB57E7-B3D4-8FE8-43AD-51D70B5DCCAB}"/>
              </a:ext>
            </a:extLst>
          </p:cNvPr>
          <p:cNvSpPr txBox="1"/>
          <p:nvPr/>
        </p:nvSpPr>
        <p:spPr>
          <a:xfrm>
            <a:off x="2494702" y="63872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学习新知识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8121C70-C168-B327-E42B-C540E94E8AE5}"/>
              </a:ext>
            </a:extLst>
          </p:cNvPr>
          <p:cNvSpPr/>
          <p:nvPr/>
        </p:nvSpPr>
        <p:spPr>
          <a:xfrm>
            <a:off x="3826032" y="5962542"/>
            <a:ext cx="1218979" cy="43078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5FE1FC5-D354-B30E-AEBF-C234DC16B420}"/>
              </a:ext>
            </a:extLst>
          </p:cNvPr>
          <p:cNvSpPr txBox="1"/>
          <p:nvPr/>
        </p:nvSpPr>
        <p:spPr>
          <a:xfrm>
            <a:off x="3766107" y="63933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勿忘旧知识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DED820-2D31-CF60-88A6-2C5134DAC643}"/>
              </a:ext>
            </a:extLst>
          </p:cNvPr>
          <p:cNvSpPr txBox="1"/>
          <p:nvPr/>
        </p:nvSpPr>
        <p:spPr>
          <a:xfrm>
            <a:off x="10652402" y="301093"/>
            <a:ext cx="553998" cy="69262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rgbClr val="CCCC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不是</a:t>
            </a:r>
            <a:r>
              <a:rPr lang="zh-CN" altLang="en-US" sz="24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简单的特征模仿</a:t>
            </a:r>
            <a:r>
              <a:rPr lang="zh-CN" altLang="en-US" sz="2400" b="1" dirty="0">
                <a:solidFill>
                  <a:srgbClr val="CCCC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，而是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结构化的知识传承</a:t>
            </a:r>
            <a:endParaRPr lang="zh-CN" altLang="en-US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0216582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>
            <a:spLocks noChangeArrowheads="1"/>
          </p:cNvSpPr>
          <p:nvPr/>
        </p:nvSpPr>
        <p:spPr bwMode="auto">
          <a:xfrm>
            <a:off x="5139055" y="2508885"/>
            <a:ext cx="526923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课题背景</a:t>
            </a:r>
            <a:endParaRPr lang="en-US" altLang="zh-CN" sz="3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20"/>
          <p:cNvSpPr>
            <a:spLocks noChangeArrowheads="1"/>
          </p:cNvSpPr>
          <p:nvPr/>
        </p:nvSpPr>
        <p:spPr bwMode="auto">
          <a:xfrm>
            <a:off x="6898425" y="3412517"/>
            <a:ext cx="3056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rPr>
              <a:t>Project Background</a:t>
            </a:r>
          </a:p>
        </p:txBody>
      </p:sp>
      <p:sp>
        <p:nvSpPr>
          <p:cNvPr id="7" name="直接连接符 21"/>
          <p:cNvSpPr>
            <a:spLocks noChangeShapeType="1"/>
          </p:cNvSpPr>
          <p:nvPr/>
        </p:nvSpPr>
        <p:spPr bwMode="auto">
          <a:xfrm rot="5400000">
            <a:off x="8141330" y="-190187"/>
            <a:ext cx="0" cy="6937165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889726" y="4375149"/>
            <a:ext cx="2689225" cy="2482851"/>
            <a:chOff x="1889125" y="4375150"/>
            <a:chExt cx="2689225" cy="2482850"/>
          </a:xfrm>
        </p:grpSpPr>
        <p:sp>
          <p:nvSpPr>
            <p:cNvPr id="4" name="等腰三角形 16"/>
            <p:cNvSpPr>
              <a:spLocks noChangeArrowheads="1"/>
            </p:cNvSpPr>
            <p:nvPr/>
          </p:nvSpPr>
          <p:spPr bwMode="auto">
            <a:xfrm>
              <a:off x="1889125" y="4375150"/>
              <a:ext cx="2689225" cy="248285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等腰三角形 24"/>
            <p:cNvSpPr>
              <a:spLocks noChangeArrowheads="1"/>
            </p:cNvSpPr>
            <p:nvPr/>
          </p:nvSpPr>
          <p:spPr bwMode="auto">
            <a:xfrm>
              <a:off x="2155825" y="4867275"/>
              <a:ext cx="2155825" cy="1990725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8964" y="-19049"/>
            <a:ext cx="4738687" cy="4394200"/>
            <a:chOff x="868363" y="-19050"/>
            <a:chExt cx="4738687" cy="4394200"/>
          </a:xfrm>
        </p:grpSpPr>
        <p:sp>
          <p:nvSpPr>
            <p:cNvPr id="9" name="等腰三角形 26"/>
            <p:cNvSpPr>
              <a:spLocks noChangeArrowheads="1"/>
            </p:cNvSpPr>
            <p:nvPr/>
          </p:nvSpPr>
          <p:spPr bwMode="auto">
            <a:xfrm flipV="1">
              <a:off x="868363" y="0"/>
              <a:ext cx="4738687" cy="437515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等腰三角形 28"/>
            <p:cNvSpPr>
              <a:spLocks noChangeArrowheads="1"/>
            </p:cNvSpPr>
            <p:nvPr/>
          </p:nvSpPr>
          <p:spPr bwMode="auto">
            <a:xfrm flipV="1">
              <a:off x="1177925" y="-19050"/>
              <a:ext cx="4140200" cy="382270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1" name="文本框 29"/>
          <p:cNvSpPr>
            <a:spLocks noChangeArrowheads="1"/>
          </p:cNvSpPr>
          <p:nvPr/>
        </p:nvSpPr>
        <p:spPr bwMode="auto">
          <a:xfrm>
            <a:off x="2464402" y="428624"/>
            <a:ext cx="1518920" cy="185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465">
                <a:solidFill>
                  <a:srgbClr val="0059B3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01</a:t>
            </a:r>
            <a:endParaRPr lang="zh-CN" altLang="en-US" sz="11465" dirty="0">
              <a:solidFill>
                <a:srgbClr val="0059B3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2" name="任意多边形 25"/>
          <p:cNvSpPr>
            <a:spLocks noChangeArrowheads="1"/>
          </p:cNvSpPr>
          <p:nvPr/>
        </p:nvSpPr>
        <p:spPr bwMode="auto">
          <a:xfrm rot="1800000">
            <a:off x="1408714" y="-146049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3" name="任意多边形 27"/>
          <p:cNvSpPr>
            <a:spLocks noChangeArrowheads="1"/>
          </p:cNvSpPr>
          <p:nvPr/>
        </p:nvSpPr>
        <p:spPr bwMode="auto">
          <a:xfrm rot="1800000">
            <a:off x="1305526" y="-219075"/>
            <a:ext cx="46039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4" name="任意多边形 31"/>
          <p:cNvSpPr>
            <a:spLocks noChangeArrowheads="1"/>
          </p:cNvSpPr>
          <p:nvPr/>
        </p:nvSpPr>
        <p:spPr bwMode="auto">
          <a:xfrm rot="1800000">
            <a:off x="2024664" y="4803776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5" name="任意多边形 34"/>
          <p:cNvSpPr>
            <a:spLocks noChangeArrowheads="1"/>
          </p:cNvSpPr>
          <p:nvPr/>
        </p:nvSpPr>
        <p:spPr bwMode="auto">
          <a:xfrm rot="1800000">
            <a:off x="19310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6" name="矩形 14"/>
          <p:cNvSpPr>
            <a:spLocks noChangeArrowheads="1"/>
          </p:cNvSpPr>
          <p:nvPr/>
        </p:nvSpPr>
        <p:spPr bwMode="auto">
          <a:xfrm rot="1800000">
            <a:off x="11090875" y="2316164"/>
            <a:ext cx="44451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6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36"/>
          <p:cNvSpPr>
            <a:spLocks noChangeArrowheads="1"/>
          </p:cNvSpPr>
          <p:nvPr/>
        </p:nvSpPr>
        <p:spPr bwMode="auto">
          <a:xfrm rot="1800000">
            <a:off x="11559188" y="2481263"/>
            <a:ext cx="239712" cy="2520951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15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ldLvl="0" animBg="1"/>
      <p:bldP spid="11" grpId="0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>
            <a:spLocks noChangeArrowheads="1"/>
          </p:cNvSpPr>
          <p:nvPr/>
        </p:nvSpPr>
        <p:spPr bwMode="auto">
          <a:xfrm>
            <a:off x="5139055" y="2508885"/>
            <a:ext cx="526923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研究结果</a:t>
            </a:r>
            <a:endParaRPr lang="en-US" altLang="zh-CN" sz="3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20"/>
          <p:cNvSpPr>
            <a:spLocks noChangeArrowheads="1"/>
          </p:cNvSpPr>
          <p:nvPr/>
        </p:nvSpPr>
        <p:spPr bwMode="auto">
          <a:xfrm>
            <a:off x="7634620" y="3403184"/>
            <a:ext cx="10134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rPr>
              <a:t>Findings</a:t>
            </a:r>
            <a:endParaRPr lang="en-US" altLang="zh-CN" sz="18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方正姚体" panose="02010601030101010101" pitchFamily="2" charset="-122"/>
            </a:endParaRPr>
          </a:p>
        </p:txBody>
      </p:sp>
      <p:sp>
        <p:nvSpPr>
          <p:cNvPr id="7" name="直接连接符 21"/>
          <p:cNvSpPr>
            <a:spLocks noChangeShapeType="1"/>
          </p:cNvSpPr>
          <p:nvPr/>
        </p:nvSpPr>
        <p:spPr bwMode="auto">
          <a:xfrm rot="5400000">
            <a:off x="8141330" y="-190187"/>
            <a:ext cx="0" cy="6937165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889726" y="4375149"/>
            <a:ext cx="2689225" cy="2482851"/>
            <a:chOff x="1889125" y="4375150"/>
            <a:chExt cx="2689225" cy="2482850"/>
          </a:xfrm>
        </p:grpSpPr>
        <p:sp>
          <p:nvSpPr>
            <p:cNvPr id="4" name="等腰三角形 16"/>
            <p:cNvSpPr>
              <a:spLocks noChangeArrowheads="1"/>
            </p:cNvSpPr>
            <p:nvPr/>
          </p:nvSpPr>
          <p:spPr bwMode="auto">
            <a:xfrm>
              <a:off x="1889125" y="4375150"/>
              <a:ext cx="2689225" cy="248285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等腰三角形 24"/>
            <p:cNvSpPr>
              <a:spLocks noChangeArrowheads="1"/>
            </p:cNvSpPr>
            <p:nvPr/>
          </p:nvSpPr>
          <p:spPr bwMode="auto">
            <a:xfrm>
              <a:off x="2155825" y="4867275"/>
              <a:ext cx="2155825" cy="1990725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8964" y="-19049"/>
            <a:ext cx="4738687" cy="4394200"/>
            <a:chOff x="868363" y="-19050"/>
            <a:chExt cx="4738687" cy="4394200"/>
          </a:xfrm>
        </p:grpSpPr>
        <p:sp>
          <p:nvSpPr>
            <p:cNvPr id="9" name="等腰三角形 26"/>
            <p:cNvSpPr>
              <a:spLocks noChangeArrowheads="1"/>
            </p:cNvSpPr>
            <p:nvPr/>
          </p:nvSpPr>
          <p:spPr bwMode="auto">
            <a:xfrm flipV="1">
              <a:off x="868363" y="0"/>
              <a:ext cx="4738687" cy="437515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等腰三角形 28"/>
            <p:cNvSpPr>
              <a:spLocks noChangeArrowheads="1"/>
            </p:cNvSpPr>
            <p:nvPr/>
          </p:nvSpPr>
          <p:spPr bwMode="auto">
            <a:xfrm flipV="1">
              <a:off x="1177925" y="-19050"/>
              <a:ext cx="4140200" cy="382270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1" name="文本框 29"/>
          <p:cNvSpPr>
            <a:spLocks noChangeArrowheads="1"/>
          </p:cNvSpPr>
          <p:nvPr/>
        </p:nvSpPr>
        <p:spPr bwMode="auto">
          <a:xfrm>
            <a:off x="2464402" y="428624"/>
            <a:ext cx="1691640" cy="185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465">
                <a:solidFill>
                  <a:srgbClr val="0059B3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04</a:t>
            </a:r>
            <a:endParaRPr lang="en-US" sz="11465" dirty="0">
              <a:solidFill>
                <a:srgbClr val="0059B3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2" name="任意多边形 25"/>
          <p:cNvSpPr>
            <a:spLocks noChangeArrowheads="1"/>
          </p:cNvSpPr>
          <p:nvPr/>
        </p:nvSpPr>
        <p:spPr bwMode="auto">
          <a:xfrm rot="1800000">
            <a:off x="1408714" y="-146049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3" name="任意多边形 27"/>
          <p:cNvSpPr>
            <a:spLocks noChangeArrowheads="1"/>
          </p:cNvSpPr>
          <p:nvPr/>
        </p:nvSpPr>
        <p:spPr bwMode="auto">
          <a:xfrm rot="1800000">
            <a:off x="1305526" y="-219075"/>
            <a:ext cx="46039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4" name="任意多边形 31"/>
          <p:cNvSpPr>
            <a:spLocks noChangeArrowheads="1"/>
          </p:cNvSpPr>
          <p:nvPr/>
        </p:nvSpPr>
        <p:spPr bwMode="auto">
          <a:xfrm rot="1800000">
            <a:off x="2024664" y="4803776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5" name="任意多边形 34"/>
          <p:cNvSpPr>
            <a:spLocks noChangeArrowheads="1"/>
          </p:cNvSpPr>
          <p:nvPr/>
        </p:nvSpPr>
        <p:spPr bwMode="auto">
          <a:xfrm rot="1800000">
            <a:off x="19310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6" name="矩形 14"/>
          <p:cNvSpPr>
            <a:spLocks noChangeArrowheads="1"/>
          </p:cNvSpPr>
          <p:nvPr/>
        </p:nvSpPr>
        <p:spPr bwMode="auto">
          <a:xfrm rot="1800000">
            <a:off x="11090875" y="2316164"/>
            <a:ext cx="44451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6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36"/>
          <p:cNvSpPr>
            <a:spLocks noChangeArrowheads="1"/>
          </p:cNvSpPr>
          <p:nvPr/>
        </p:nvSpPr>
        <p:spPr bwMode="auto">
          <a:xfrm rot="1800000">
            <a:off x="11559188" y="2481263"/>
            <a:ext cx="239712" cy="2520951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15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ldLvl="0" animBg="1"/>
      <p:bldP spid="11" grpId="0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/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研究结果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/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/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cxnSp>
        <p:nvCxnSpPr>
          <p:cNvPr id="3" name="Straight Arrow Connector 69"/>
          <p:cNvCxnSpPr/>
          <p:nvPr/>
        </p:nvCxnSpPr>
        <p:spPr>
          <a:xfrm>
            <a:off x="7308967" y="4542191"/>
            <a:ext cx="615989" cy="19931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/>
          <p:cNvSpPr txBox="1"/>
          <p:nvPr/>
        </p:nvSpPr>
        <p:spPr>
          <a:xfrm>
            <a:off x="8101025" y="4665972"/>
            <a:ext cx="3237266" cy="418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消融实验</a:t>
            </a:r>
            <a:endParaRPr lang="en-US" altLang="zh-CN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1" name="TextBox 19"/>
          <p:cNvSpPr txBox="1"/>
          <p:nvPr/>
        </p:nvSpPr>
        <p:spPr>
          <a:xfrm>
            <a:off x="1329126" y="4551766"/>
            <a:ext cx="2760593" cy="501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6660">
              <a:lnSpc>
                <a:spcPct val="150000"/>
              </a:lnSpc>
              <a:spcBef>
                <a:spcPct val="2000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超参实验</a:t>
            </a:r>
            <a:endParaRPr lang="en-US" altLang="zh-CN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cxnSp>
        <p:nvCxnSpPr>
          <p:cNvPr id="22" name="Straight Arrow Connector 67"/>
          <p:cNvCxnSpPr/>
          <p:nvPr/>
        </p:nvCxnSpPr>
        <p:spPr>
          <a:xfrm flipH="1">
            <a:off x="4312024" y="4551766"/>
            <a:ext cx="615989" cy="19931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7"/>
          <p:cNvGrpSpPr/>
          <p:nvPr/>
        </p:nvGrpSpPr>
        <p:grpSpPr>
          <a:xfrm>
            <a:off x="4931506" y="2906268"/>
            <a:ext cx="2410691" cy="2410691"/>
            <a:chOff x="4909735" y="1338725"/>
            <a:chExt cx="2410691" cy="2410691"/>
          </a:xfrm>
        </p:grpSpPr>
        <p:sp>
          <p:nvSpPr>
            <p:cNvPr id="26" name="Freeform 42"/>
            <p:cNvSpPr/>
            <p:nvPr/>
          </p:nvSpPr>
          <p:spPr bwMode="auto">
            <a:xfrm>
              <a:off x="4909735" y="1338725"/>
              <a:ext cx="2410691" cy="2410691"/>
            </a:xfrm>
            <a:custGeom>
              <a:avLst/>
              <a:gdLst>
                <a:gd name="T0" fmla="*/ 720 w 720"/>
                <a:gd name="T1" fmla="*/ 360 h 720"/>
                <a:gd name="T2" fmla="*/ 712 w 720"/>
                <a:gd name="T3" fmla="*/ 432 h 720"/>
                <a:gd name="T4" fmla="*/ 691 w 720"/>
                <a:gd name="T5" fmla="*/ 500 h 720"/>
                <a:gd name="T6" fmla="*/ 659 w 720"/>
                <a:gd name="T7" fmla="*/ 561 h 720"/>
                <a:gd name="T8" fmla="*/ 614 w 720"/>
                <a:gd name="T9" fmla="*/ 614 h 720"/>
                <a:gd name="T10" fmla="*/ 561 w 720"/>
                <a:gd name="T11" fmla="*/ 659 h 720"/>
                <a:gd name="T12" fmla="*/ 500 w 720"/>
                <a:gd name="T13" fmla="*/ 691 h 720"/>
                <a:gd name="T14" fmla="*/ 432 w 720"/>
                <a:gd name="T15" fmla="*/ 712 h 720"/>
                <a:gd name="T16" fmla="*/ 360 w 720"/>
                <a:gd name="T17" fmla="*/ 720 h 720"/>
                <a:gd name="T18" fmla="*/ 323 w 720"/>
                <a:gd name="T19" fmla="*/ 718 h 720"/>
                <a:gd name="T20" fmla="*/ 253 w 720"/>
                <a:gd name="T21" fmla="*/ 704 h 720"/>
                <a:gd name="T22" fmla="*/ 188 w 720"/>
                <a:gd name="T23" fmla="*/ 676 h 720"/>
                <a:gd name="T24" fmla="*/ 132 w 720"/>
                <a:gd name="T25" fmla="*/ 638 h 720"/>
                <a:gd name="T26" fmla="*/ 82 w 720"/>
                <a:gd name="T27" fmla="*/ 588 h 720"/>
                <a:gd name="T28" fmla="*/ 44 w 720"/>
                <a:gd name="T29" fmla="*/ 532 h 720"/>
                <a:gd name="T30" fmla="*/ 16 w 720"/>
                <a:gd name="T31" fmla="*/ 468 h 720"/>
                <a:gd name="T32" fmla="*/ 2 w 720"/>
                <a:gd name="T33" fmla="*/ 397 h 720"/>
                <a:gd name="T34" fmla="*/ 0 w 720"/>
                <a:gd name="T35" fmla="*/ 360 h 720"/>
                <a:gd name="T36" fmla="*/ 8 w 720"/>
                <a:gd name="T37" fmla="*/ 288 h 720"/>
                <a:gd name="T38" fmla="*/ 29 w 720"/>
                <a:gd name="T39" fmla="*/ 220 h 720"/>
                <a:gd name="T40" fmla="*/ 61 w 720"/>
                <a:gd name="T41" fmla="*/ 159 h 720"/>
                <a:gd name="T42" fmla="*/ 106 w 720"/>
                <a:gd name="T43" fmla="*/ 106 h 720"/>
                <a:gd name="T44" fmla="*/ 159 w 720"/>
                <a:gd name="T45" fmla="*/ 61 h 720"/>
                <a:gd name="T46" fmla="*/ 220 w 720"/>
                <a:gd name="T47" fmla="*/ 29 h 720"/>
                <a:gd name="T48" fmla="*/ 288 w 720"/>
                <a:gd name="T49" fmla="*/ 8 h 720"/>
                <a:gd name="T50" fmla="*/ 360 w 720"/>
                <a:gd name="T51" fmla="*/ 0 h 720"/>
                <a:gd name="T52" fmla="*/ 397 w 720"/>
                <a:gd name="T53" fmla="*/ 2 h 720"/>
                <a:gd name="T54" fmla="*/ 468 w 720"/>
                <a:gd name="T55" fmla="*/ 16 h 720"/>
                <a:gd name="T56" fmla="*/ 532 w 720"/>
                <a:gd name="T57" fmla="*/ 44 h 720"/>
                <a:gd name="T58" fmla="*/ 588 w 720"/>
                <a:gd name="T59" fmla="*/ 82 h 720"/>
                <a:gd name="T60" fmla="*/ 638 w 720"/>
                <a:gd name="T61" fmla="*/ 132 h 720"/>
                <a:gd name="T62" fmla="*/ 676 w 720"/>
                <a:gd name="T63" fmla="*/ 188 h 720"/>
                <a:gd name="T64" fmla="*/ 704 w 720"/>
                <a:gd name="T65" fmla="*/ 252 h 720"/>
                <a:gd name="T66" fmla="*/ 718 w 720"/>
                <a:gd name="T67" fmla="*/ 323 h 720"/>
                <a:gd name="T68" fmla="*/ 720 w 720"/>
                <a:gd name="T69" fmla="*/ 360 h 72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20"/>
                <a:gd name="T106" fmla="*/ 0 h 720"/>
                <a:gd name="T107" fmla="*/ 720 w 720"/>
                <a:gd name="T108" fmla="*/ 720 h 72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20" h="720">
                  <a:moveTo>
                    <a:pt x="720" y="360"/>
                  </a:moveTo>
                  <a:lnTo>
                    <a:pt x="720" y="360"/>
                  </a:lnTo>
                  <a:lnTo>
                    <a:pt x="718" y="397"/>
                  </a:lnTo>
                  <a:lnTo>
                    <a:pt x="712" y="432"/>
                  </a:lnTo>
                  <a:lnTo>
                    <a:pt x="704" y="468"/>
                  </a:lnTo>
                  <a:lnTo>
                    <a:pt x="691" y="500"/>
                  </a:lnTo>
                  <a:lnTo>
                    <a:pt x="676" y="532"/>
                  </a:lnTo>
                  <a:lnTo>
                    <a:pt x="659" y="561"/>
                  </a:lnTo>
                  <a:lnTo>
                    <a:pt x="638" y="588"/>
                  </a:lnTo>
                  <a:lnTo>
                    <a:pt x="614" y="614"/>
                  </a:lnTo>
                  <a:lnTo>
                    <a:pt x="588" y="638"/>
                  </a:lnTo>
                  <a:lnTo>
                    <a:pt x="561" y="659"/>
                  </a:lnTo>
                  <a:lnTo>
                    <a:pt x="532" y="676"/>
                  </a:lnTo>
                  <a:lnTo>
                    <a:pt x="500" y="691"/>
                  </a:lnTo>
                  <a:lnTo>
                    <a:pt x="468" y="704"/>
                  </a:lnTo>
                  <a:lnTo>
                    <a:pt x="432" y="712"/>
                  </a:lnTo>
                  <a:lnTo>
                    <a:pt x="397" y="718"/>
                  </a:lnTo>
                  <a:lnTo>
                    <a:pt x="360" y="720"/>
                  </a:lnTo>
                  <a:lnTo>
                    <a:pt x="323" y="718"/>
                  </a:lnTo>
                  <a:lnTo>
                    <a:pt x="288" y="712"/>
                  </a:lnTo>
                  <a:lnTo>
                    <a:pt x="253" y="704"/>
                  </a:lnTo>
                  <a:lnTo>
                    <a:pt x="220" y="691"/>
                  </a:lnTo>
                  <a:lnTo>
                    <a:pt x="188" y="676"/>
                  </a:lnTo>
                  <a:lnTo>
                    <a:pt x="159" y="659"/>
                  </a:lnTo>
                  <a:lnTo>
                    <a:pt x="132" y="638"/>
                  </a:lnTo>
                  <a:lnTo>
                    <a:pt x="106" y="614"/>
                  </a:lnTo>
                  <a:lnTo>
                    <a:pt x="82" y="588"/>
                  </a:lnTo>
                  <a:lnTo>
                    <a:pt x="61" y="561"/>
                  </a:lnTo>
                  <a:lnTo>
                    <a:pt x="44" y="532"/>
                  </a:lnTo>
                  <a:lnTo>
                    <a:pt x="29" y="500"/>
                  </a:lnTo>
                  <a:lnTo>
                    <a:pt x="16" y="468"/>
                  </a:lnTo>
                  <a:lnTo>
                    <a:pt x="8" y="432"/>
                  </a:lnTo>
                  <a:lnTo>
                    <a:pt x="2" y="397"/>
                  </a:lnTo>
                  <a:lnTo>
                    <a:pt x="0" y="360"/>
                  </a:lnTo>
                  <a:lnTo>
                    <a:pt x="2" y="323"/>
                  </a:lnTo>
                  <a:lnTo>
                    <a:pt x="8" y="288"/>
                  </a:lnTo>
                  <a:lnTo>
                    <a:pt x="16" y="252"/>
                  </a:lnTo>
                  <a:lnTo>
                    <a:pt x="29" y="220"/>
                  </a:lnTo>
                  <a:lnTo>
                    <a:pt x="44" y="188"/>
                  </a:lnTo>
                  <a:lnTo>
                    <a:pt x="61" y="159"/>
                  </a:lnTo>
                  <a:lnTo>
                    <a:pt x="82" y="132"/>
                  </a:lnTo>
                  <a:lnTo>
                    <a:pt x="106" y="106"/>
                  </a:lnTo>
                  <a:lnTo>
                    <a:pt x="132" y="82"/>
                  </a:lnTo>
                  <a:lnTo>
                    <a:pt x="159" y="61"/>
                  </a:lnTo>
                  <a:lnTo>
                    <a:pt x="188" y="44"/>
                  </a:lnTo>
                  <a:lnTo>
                    <a:pt x="220" y="29"/>
                  </a:lnTo>
                  <a:lnTo>
                    <a:pt x="253" y="16"/>
                  </a:lnTo>
                  <a:lnTo>
                    <a:pt x="288" y="8"/>
                  </a:lnTo>
                  <a:lnTo>
                    <a:pt x="323" y="2"/>
                  </a:lnTo>
                  <a:lnTo>
                    <a:pt x="360" y="0"/>
                  </a:lnTo>
                  <a:lnTo>
                    <a:pt x="397" y="2"/>
                  </a:lnTo>
                  <a:lnTo>
                    <a:pt x="432" y="8"/>
                  </a:lnTo>
                  <a:lnTo>
                    <a:pt x="468" y="16"/>
                  </a:lnTo>
                  <a:lnTo>
                    <a:pt x="500" y="29"/>
                  </a:lnTo>
                  <a:lnTo>
                    <a:pt x="532" y="44"/>
                  </a:lnTo>
                  <a:lnTo>
                    <a:pt x="561" y="61"/>
                  </a:lnTo>
                  <a:lnTo>
                    <a:pt x="588" y="82"/>
                  </a:lnTo>
                  <a:lnTo>
                    <a:pt x="614" y="106"/>
                  </a:lnTo>
                  <a:lnTo>
                    <a:pt x="638" y="132"/>
                  </a:lnTo>
                  <a:lnTo>
                    <a:pt x="659" y="159"/>
                  </a:lnTo>
                  <a:lnTo>
                    <a:pt x="676" y="188"/>
                  </a:lnTo>
                  <a:lnTo>
                    <a:pt x="691" y="220"/>
                  </a:lnTo>
                  <a:lnTo>
                    <a:pt x="704" y="252"/>
                  </a:lnTo>
                  <a:lnTo>
                    <a:pt x="712" y="288"/>
                  </a:lnTo>
                  <a:lnTo>
                    <a:pt x="718" y="323"/>
                  </a:lnTo>
                  <a:lnTo>
                    <a:pt x="720" y="360"/>
                  </a:lnTo>
                  <a:close/>
                </a:path>
              </a:pathLst>
            </a:custGeom>
            <a:noFill/>
            <a:ln w="7620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81"/>
            <p:cNvSpPr txBox="1"/>
            <p:nvPr/>
          </p:nvSpPr>
          <p:spPr>
            <a:xfrm>
              <a:off x="5180898" y="2330558"/>
              <a:ext cx="186836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研究结果</a:t>
              </a:r>
              <a:endParaRPr lang="en-GB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Oval 66"/>
          <p:cNvSpPr/>
          <p:nvPr/>
        </p:nvSpPr>
        <p:spPr>
          <a:xfrm>
            <a:off x="3580848" y="4527521"/>
            <a:ext cx="668547" cy="668547"/>
          </a:xfrm>
          <a:prstGeom prst="ellipse">
            <a:avLst/>
          </a:prstGeom>
          <a:solidFill>
            <a:schemeClr val="accent3"/>
          </a:solidFill>
          <a:ln w="76200">
            <a:solidFill>
              <a:srgbClr val="CD6A65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cs typeface="+mn-ea"/>
              <a:sym typeface="+mn-lt"/>
            </a:endParaRPr>
          </a:p>
        </p:txBody>
      </p:sp>
      <p:sp>
        <p:nvSpPr>
          <p:cNvPr id="35" name="Freeform 238"/>
          <p:cNvSpPr>
            <a:spLocks noEditPoints="1"/>
          </p:cNvSpPr>
          <p:nvPr/>
        </p:nvSpPr>
        <p:spPr bwMode="auto">
          <a:xfrm>
            <a:off x="3740522" y="4751084"/>
            <a:ext cx="349197" cy="255663"/>
          </a:xfrm>
          <a:custGeom>
            <a:avLst/>
            <a:gdLst>
              <a:gd name="T0" fmla="*/ 60 w 71"/>
              <a:gd name="T1" fmla="*/ 1 h 50"/>
              <a:gd name="T2" fmla="*/ 53 w 71"/>
              <a:gd name="T3" fmla="*/ 4 h 50"/>
              <a:gd name="T4" fmla="*/ 40 w 71"/>
              <a:gd name="T5" fmla="*/ 1 h 50"/>
              <a:gd name="T6" fmla="*/ 29 w 71"/>
              <a:gd name="T7" fmla="*/ 2 h 50"/>
              <a:gd name="T8" fmla="*/ 22 w 71"/>
              <a:gd name="T9" fmla="*/ 4 h 50"/>
              <a:gd name="T10" fmla="*/ 11 w 71"/>
              <a:gd name="T11" fmla="*/ 2 h 50"/>
              <a:gd name="T12" fmla="*/ 0 w 71"/>
              <a:gd name="T13" fmla="*/ 21 h 50"/>
              <a:gd name="T14" fmla="*/ 6 w 71"/>
              <a:gd name="T15" fmla="*/ 25 h 50"/>
              <a:gd name="T16" fmla="*/ 12 w 71"/>
              <a:gd name="T17" fmla="*/ 32 h 50"/>
              <a:gd name="T18" fmla="*/ 16 w 71"/>
              <a:gd name="T19" fmla="*/ 37 h 50"/>
              <a:gd name="T20" fmla="*/ 17 w 71"/>
              <a:gd name="T21" fmla="*/ 42 h 50"/>
              <a:gd name="T22" fmla="*/ 21 w 71"/>
              <a:gd name="T23" fmla="*/ 43 h 50"/>
              <a:gd name="T24" fmla="*/ 22 w 71"/>
              <a:gd name="T25" fmla="*/ 46 h 50"/>
              <a:gd name="T26" fmla="*/ 27 w 71"/>
              <a:gd name="T27" fmla="*/ 46 h 50"/>
              <a:gd name="T28" fmla="*/ 31 w 71"/>
              <a:gd name="T29" fmla="*/ 50 h 50"/>
              <a:gd name="T30" fmla="*/ 36 w 71"/>
              <a:gd name="T31" fmla="*/ 46 h 50"/>
              <a:gd name="T32" fmla="*/ 40 w 71"/>
              <a:gd name="T33" fmla="*/ 49 h 50"/>
              <a:gd name="T34" fmla="*/ 44 w 71"/>
              <a:gd name="T35" fmla="*/ 45 h 50"/>
              <a:gd name="T36" fmla="*/ 49 w 71"/>
              <a:gd name="T37" fmla="*/ 45 h 50"/>
              <a:gd name="T38" fmla="*/ 52 w 71"/>
              <a:gd name="T39" fmla="*/ 42 h 50"/>
              <a:gd name="T40" fmla="*/ 55 w 71"/>
              <a:gd name="T41" fmla="*/ 36 h 50"/>
              <a:gd name="T42" fmla="*/ 59 w 71"/>
              <a:gd name="T43" fmla="*/ 30 h 50"/>
              <a:gd name="T44" fmla="*/ 66 w 71"/>
              <a:gd name="T45" fmla="*/ 24 h 50"/>
              <a:gd name="T46" fmla="*/ 71 w 71"/>
              <a:gd name="T47" fmla="*/ 21 h 50"/>
              <a:gd name="T48" fmla="*/ 17 w 71"/>
              <a:gd name="T49" fmla="*/ 35 h 50"/>
              <a:gd name="T50" fmla="*/ 15 w 71"/>
              <a:gd name="T51" fmla="*/ 35 h 50"/>
              <a:gd name="T52" fmla="*/ 14 w 71"/>
              <a:gd name="T53" fmla="*/ 33 h 50"/>
              <a:gd name="T54" fmla="*/ 23 w 71"/>
              <a:gd name="T55" fmla="*/ 23 h 50"/>
              <a:gd name="T56" fmla="*/ 26 w 71"/>
              <a:gd name="T57" fmla="*/ 23 h 50"/>
              <a:gd name="T58" fmla="*/ 26 w 71"/>
              <a:gd name="T59" fmla="*/ 26 h 50"/>
              <a:gd name="T60" fmla="*/ 17 w 71"/>
              <a:gd name="T61" fmla="*/ 35 h 50"/>
              <a:gd name="T62" fmla="*/ 18 w 71"/>
              <a:gd name="T63" fmla="*/ 40 h 50"/>
              <a:gd name="T64" fmla="*/ 18 w 71"/>
              <a:gd name="T65" fmla="*/ 37 h 50"/>
              <a:gd name="T66" fmla="*/ 27 w 71"/>
              <a:gd name="T67" fmla="*/ 29 h 50"/>
              <a:gd name="T68" fmla="*/ 30 w 71"/>
              <a:gd name="T69" fmla="*/ 29 h 50"/>
              <a:gd name="T70" fmla="*/ 23 w 71"/>
              <a:gd name="T71" fmla="*/ 38 h 50"/>
              <a:gd name="T72" fmla="*/ 26 w 71"/>
              <a:gd name="T73" fmla="*/ 44 h 50"/>
              <a:gd name="T74" fmla="*/ 23 w 71"/>
              <a:gd name="T75" fmla="*/ 43 h 50"/>
              <a:gd name="T76" fmla="*/ 28 w 71"/>
              <a:gd name="T77" fmla="*/ 37 h 50"/>
              <a:gd name="T78" fmla="*/ 33 w 71"/>
              <a:gd name="T79" fmla="*/ 32 h 50"/>
              <a:gd name="T80" fmla="*/ 35 w 71"/>
              <a:gd name="T81" fmla="*/ 34 h 50"/>
              <a:gd name="T82" fmla="*/ 30 w 71"/>
              <a:gd name="T83" fmla="*/ 40 h 50"/>
              <a:gd name="T84" fmla="*/ 41 w 71"/>
              <a:gd name="T85" fmla="*/ 39 h 50"/>
              <a:gd name="T86" fmla="*/ 33 w 71"/>
              <a:gd name="T87" fmla="*/ 47 h 50"/>
              <a:gd name="T88" fmla="*/ 29 w 71"/>
              <a:gd name="T89" fmla="*/ 46 h 50"/>
              <a:gd name="T90" fmla="*/ 32 w 71"/>
              <a:gd name="T91" fmla="*/ 42 h 50"/>
              <a:gd name="T92" fmla="*/ 40 w 71"/>
              <a:gd name="T93" fmla="*/ 35 h 50"/>
              <a:gd name="T94" fmla="*/ 42 w 71"/>
              <a:gd name="T95" fmla="*/ 37 h 50"/>
              <a:gd name="T96" fmla="*/ 65 w 71"/>
              <a:gd name="T97" fmla="*/ 21 h 50"/>
              <a:gd name="T98" fmla="*/ 57 w 71"/>
              <a:gd name="T99" fmla="*/ 28 h 50"/>
              <a:gd name="T100" fmla="*/ 47 w 71"/>
              <a:gd name="T101" fmla="*/ 19 h 50"/>
              <a:gd name="T102" fmla="*/ 42 w 71"/>
              <a:gd name="T103" fmla="*/ 15 h 50"/>
              <a:gd name="T104" fmla="*/ 41 w 71"/>
              <a:gd name="T105" fmla="*/ 13 h 50"/>
              <a:gd name="T106" fmla="*/ 39 w 71"/>
              <a:gd name="T107" fmla="*/ 14 h 50"/>
              <a:gd name="T108" fmla="*/ 31 w 71"/>
              <a:gd name="T109" fmla="*/ 19 h 50"/>
              <a:gd name="T110" fmla="*/ 26 w 71"/>
              <a:gd name="T111" fmla="*/ 16 h 50"/>
              <a:gd name="T112" fmla="*/ 27 w 71"/>
              <a:gd name="T113" fmla="*/ 15 h 50"/>
              <a:gd name="T114" fmla="*/ 41 w 71"/>
              <a:gd name="T115" fmla="*/ 4 h 50"/>
              <a:gd name="T116" fmla="*/ 53 w 71"/>
              <a:gd name="T117" fmla="*/ 7 h 50"/>
              <a:gd name="T118" fmla="*/ 67 w 71"/>
              <a:gd name="T119" fmla="*/ 2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" h="50">
                <a:moveTo>
                  <a:pt x="62" y="0"/>
                </a:moveTo>
                <a:cubicBezTo>
                  <a:pt x="60" y="1"/>
                  <a:pt x="60" y="1"/>
                  <a:pt x="60" y="1"/>
                </a:cubicBezTo>
                <a:cubicBezTo>
                  <a:pt x="59" y="2"/>
                  <a:pt x="56" y="4"/>
                  <a:pt x="53" y="4"/>
                </a:cubicBezTo>
                <a:cubicBezTo>
                  <a:pt x="53" y="4"/>
                  <a:pt x="53" y="4"/>
                  <a:pt x="53" y="4"/>
                </a:cubicBezTo>
                <a:cubicBezTo>
                  <a:pt x="52" y="4"/>
                  <a:pt x="49" y="3"/>
                  <a:pt x="46" y="2"/>
                </a:cubicBezTo>
                <a:cubicBezTo>
                  <a:pt x="42" y="1"/>
                  <a:pt x="41" y="1"/>
                  <a:pt x="40" y="1"/>
                </a:cubicBezTo>
                <a:cubicBezTo>
                  <a:pt x="40" y="1"/>
                  <a:pt x="38" y="2"/>
                  <a:pt x="36" y="4"/>
                </a:cubicBezTo>
                <a:cubicBezTo>
                  <a:pt x="34" y="3"/>
                  <a:pt x="31" y="2"/>
                  <a:pt x="29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6" y="2"/>
                  <a:pt x="24" y="3"/>
                  <a:pt x="22" y="4"/>
                </a:cubicBezTo>
                <a:cubicBezTo>
                  <a:pt x="20" y="4"/>
                  <a:pt x="19" y="5"/>
                  <a:pt x="18" y="5"/>
                </a:cubicBezTo>
                <a:cubicBezTo>
                  <a:pt x="17" y="5"/>
                  <a:pt x="14" y="3"/>
                  <a:pt x="11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0" y="21"/>
                  <a:pt x="0" y="21"/>
                  <a:pt x="0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2"/>
                  <a:pt x="5" y="24"/>
                  <a:pt x="6" y="25"/>
                </a:cubicBezTo>
                <a:cubicBezTo>
                  <a:pt x="7" y="26"/>
                  <a:pt x="7" y="26"/>
                  <a:pt x="7" y="26"/>
                </a:cubicBezTo>
                <a:cubicBezTo>
                  <a:pt x="8" y="27"/>
                  <a:pt x="10" y="29"/>
                  <a:pt x="12" y="32"/>
                </a:cubicBezTo>
                <a:cubicBezTo>
                  <a:pt x="12" y="33"/>
                  <a:pt x="12" y="35"/>
                  <a:pt x="13" y="36"/>
                </a:cubicBezTo>
                <a:cubicBezTo>
                  <a:pt x="14" y="37"/>
                  <a:pt x="15" y="37"/>
                  <a:pt x="16" y="37"/>
                </a:cubicBezTo>
                <a:cubicBezTo>
                  <a:pt x="16" y="38"/>
                  <a:pt x="16" y="38"/>
                  <a:pt x="16" y="39"/>
                </a:cubicBezTo>
                <a:cubicBezTo>
                  <a:pt x="16" y="40"/>
                  <a:pt x="16" y="41"/>
                  <a:pt x="17" y="42"/>
                </a:cubicBezTo>
                <a:cubicBezTo>
                  <a:pt x="18" y="42"/>
                  <a:pt x="19" y="43"/>
                  <a:pt x="20" y="43"/>
                </a:cubicBezTo>
                <a:cubicBezTo>
                  <a:pt x="20" y="43"/>
                  <a:pt x="20" y="43"/>
                  <a:pt x="2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4"/>
                  <a:pt x="21" y="45"/>
                  <a:pt x="22" y="46"/>
                </a:cubicBezTo>
                <a:cubicBezTo>
                  <a:pt x="23" y="47"/>
                  <a:pt x="24" y="47"/>
                  <a:pt x="25" y="47"/>
                </a:cubicBezTo>
                <a:cubicBezTo>
                  <a:pt x="26" y="47"/>
                  <a:pt x="27" y="47"/>
                  <a:pt x="27" y="46"/>
                </a:cubicBezTo>
                <a:cubicBezTo>
                  <a:pt x="27" y="47"/>
                  <a:pt x="28" y="48"/>
                  <a:pt x="28" y="49"/>
                </a:cubicBezTo>
                <a:cubicBezTo>
                  <a:pt x="29" y="49"/>
                  <a:pt x="30" y="50"/>
                  <a:pt x="31" y="50"/>
                </a:cubicBezTo>
                <a:cubicBezTo>
                  <a:pt x="32" y="50"/>
                  <a:pt x="33" y="49"/>
                  <a:pt x="34" y="49"/>
                </a:cubicBezTo>
                <a:cubicBezTo>
                  <a:pt x="36" y="46"/>
                  <a:pt x="36" y="46"/>
                  <a:pt x="36" y="46"/>
                </a:cubicBezTo>
                <a:cubicBezTo>
                  <a:pt x="37" y="48"/>
                  <a:pt x="37" y="48"/>
                  <a:pt x="37" y="48"/>
                </a:cubicBezTo>
                <a:cubicBezTo>
                  <a:pt x="38" y="48"/>
                  <a:pt x="39" y="49"/>
                  <a:pt x="40" y="49"/>
                </a:cubicBezTo>
                <a:cubicBezTo>
                  <a:pt x="41" y="49"/>
                  <a:pt x="42" y="48"/>
                  <a:pt x="43" y="48"/>
                </a:cubicBezTo>
                <a:cubicBezTo>
                  <a:pt x="44" y="47"/>
                  <a:pt x="44" y="46"/>
                  <a:pt x="44" y="45"/>
                </a:cubicBezTo>
                <a:cubicBezTo>
                  <a:pt x="45" y="46"/>
                  <a:pt x="46" y="46"/>
                  <a:pt x="46" y="46"/>
                </a:cubicBezTo>
                <a:cubicBezTo>
                  <a:pt x="48" y="46"/>
                  <a:pt x="49" y="46"/>
                  <a:pt x="49" y="45"/>
                </a:cubicBezTo>
                <a:cubicBezTo>
                  <a:pt x="50" y="44"/>
                  <a:pt x="51" y="43"/>
                  <a:pt x="50" y="42"/>
                </a:cubicBezTo>
                <a:cubicBezTo>
                  <a:pt x="51" y="42"/>
                  <a:pt x="51" y="42"/>
                  <a:pt x="52" y="42"/>
                </a:cubicBezTo>
                <a:cubicBezTo>
                  <a:pt x="53" y="42"/>
                  <a:pt x="54" y="42"/>
                  <a:pt x="55" y="41"/>
                </a:cubicBezTo>
                <a:cubicBezTo>
                  <a:pt x="56" y="40"/>
                  <a:pt x="56" y="38"/>
                  <a:pt x="55" y="36"/>
                </a:cubicBezTo>
                <a:cubicBezTo>
                  <a:pt x="56" y="36"/>
                  <a:pt x="57" y="36"/>
                  <a:pt x="58" y="35"/>
                </a:cubicBezTo>
                <a:cubicBezTo>
                  <a:pt x="59" y="34"/>
                  <a:pt x="60" y="32"/>
                  <a:pt x="59" y="30"/>
                </a:cubicBezTo>
                <a:cubicBezTo>
                  <a:pt x="60" y="29"/>
                  <a:pt x="61" y="28"/>
                  <a:pt x="62" y="28"/>
                </a:cubicBezTo>
                <a:cubicBezTo>
                  <a:pt x="63" y="26"/>
                  <a:pt x="65" y="24"/>
                  <a:pt x="66" y="24"/>
                </a:cubicBezTo>
                <a:cubicBezTo>
                  <a:pt x="67" y="23"/>
                  <a:pt x="69" y="22"/>
                  <a:pt x="70" y="22"/>
                </a:cubicBezTo>
                <a:cubicBezTo>
                  <a:pt x="71" y="21"/>
                  <a:pt x="71" y="21"/>
                  <a:pt x="71" y="21"/>
                </a:cubicBezTo>
                <a:lnTo>
                  <a:pt x="62" y="0"/>
                </a:lnTo>
                <a:close/>
                <a:moveTo>
                  <a:pt x="17" y="35"/>
                </a:moveTo>
                <a:cubicBezTo>
                  <a:pt x="17" y="35"/>
                  <a:pt x="16" y="35"/>
                  <a:pt x="16" y="35"/>
                </a:cubicBezTo>
                <a:cubicBezTo>
                  <a:pt x="16" y="35"/>
                  <a:pt x="15" y="35"/>
                  <a:pt x="15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2"/>
                  <a:pt x="15" y="32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23"/>
                  <a:pt x="24" y="23"/>
                  <a:pt x="24" y="23"/>
                </a:cubicBezTo>
                <a:cubicBezTo>
                  <a:pt x="25" y="23"/>
                  <a:pt x="26" y="23"/>
                  <a:pt x="26" y="23"/>
                </a:cubicBezTo>
                <a:cubicBezTo>
                  <a:pt x="26" y="24"/>
                  <a:pt x="26" y="24"/>
                  <a:pt x="26" y="25"/>
                </a:cubicBezTo>
                <a:cubicBezTo>
                  <a:pt x="26" y="25"/>
                  <a:pt x="26" y="26"/>
                  <a:pt x="26" y="26"/>
                </a:cubicBezTo>
                <a:cubicBezTo>
                  <a:pt x="18" y="35"/>
                  <a:pt x="18" y="35"/>
                  <a:pt x="18" y="35"/>
                </a:cubicBezTo>
                <a:cubicBezTo>
                  <a:pt x="17" y="35"/>
                  <a:pt x="17" y="35"/>
                  <a:pt x="17" y="35"/>
                </a:cubicBezTo>
                <a:close/>
                <a:moveTo>
                  <a:pt x="21" y="40"/>
                </a:moveTo>
                <a:cubicBezTo>
                  <a:pt x="20" y="41"/>
                  <a:pt x="19" y="41"/>
                  <a:pt x="18" y="40"/>
                </a:cubicBezTo>
                <a:cubicBezTo>
                  <a:pt x="18" y="40"/>
                  <a:pt x="18" y="39"/>
                  <a:pt x="18" y="39"/>
                </a:cubicBezTo>
                <a:cubicBezTo>
                  <a:pt x="18" y="38"/>
                  <a:pt x="18" y="38"/>
                  <a:pt x="18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8" y="28"/>
                  <a:pt x="28" y="28"/>
                </a:cubicBezTo>
                <a:cubicBezTo>
                  <a:pt x="29" y="28"/>
                  <a:pt x="29" y="29"/>
                  <a:pt x="30" y="29"/>
                </a:cubicBezTo>
                <a:cubicBezTo>
                  <a:pt x="30" y="30"/>
                  <a:pt x="30" y="31"/>
                  <a:pt x="30" y="32"/>
                </a:cubicBezTo>
                <a:cubicBezTo>
                  <a:pt x="23" y="38"/>
                  <a:pt x="23" y="38"/>
                  <a:pt x="23" y="38"/>
                </a:cubicBezTo>
                <a:lnTo>
                  <a:pt x="21" y="40"/>
                </a:lnTo>
                <a:close/>
                <a:moveTo>
                  <a:pt x="26" y="44"/>
                </a:moveTo>
                <a:cubicBezTo>
                  <a:pt x="26" y="45"/>
                  <a:pt x="24" y="45"/>
                  <a:pt x="23" y="44"/>
                </a:cubicBezTo>
                <a:cubicBezTo>
                  <a:pt x="23" y="44"/>
                  <a:pt x="23" y="43"/>
                  <a:pt x="23" y="43"/>
                </a:cubicBezTo>
                <a:cubicBezTo>
                  <a:pt x="23" y="42"/>
                  <a:pt x="23" y="42"/>
                  <a:pt x="23" y="41"/>
                </a:cubicBezTo>
                <a:cubicBezTo>
                  <a:pt x="28" y="37"/>
                  <a:pt x="28" y="37"/>
                  <a:pt x="28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3" y="32"/>
                  <a:pt x="33" y="32"/>
                </a:cubicBezTo>
                <a:cubicBezTo>
                  <a:pt x="34" y="32"/>
                  <a:pt x="34" y="33"/>
                  <a:pt x="35" y="33"/>
                </a:cubicBezTo>
                <a:cubicBezTo>
                  <a:pt x="35" y="33"/>
                  <a:pt x="35" y="34"/>
                  <a:pt x="35" y="34"/>
                </a:cubicBezTo>
                <a:cubicBezTo>
                  <a:pt x="35" y="35"/>
                  <a:pt x="35" y="36"/>
                  <a:pt x="35" y="36"/>
                </a:cubicBezTo>
                <a:cubicBezTo>
                  <a:pt x="30" y="40"/>
                  <a:pt x="30" y="40"/>
                  <a:pt x="30" y="40"/>
                </a:cubicBezTo>
                <a:lnTo>
                  <a:pt x="26" y="44"/>
                </a:lnTo>
                <a:close/>
                <a:moveTo>
                  <a:pt x="41" y="39"/>
                </a:moveTo>
                <a:cubicBezTo>
                  <a:pt x="35" y="45"/>
                  <a:pt x="35" y="45"/>
                  <a:pt x="35" y="45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8"/>
                  <a:pt x="31" y="48"/>
                  <a:pt x="30" y="47"/>
                </a:cubicBezTo>
                <a:cubicBezTo>
                  <a:pt x="29" y="47"/>
                  <a:pt x="29" y="46"/>
                  <a:pt x="29" y="46"/>
                </a:cubicBezTo>
                <a:cubicBezTo>
                  <a:pt x="29" y="45"/>
                  <a:pt x="29" y="45"/>
                  <a:pt x="30" y="44"/>
                </a:cubicBezTo>
                <a:cubicBezTo>
                  <a:pt x="32" y="42"/>
                  <a:pt x="32" y="42"/>
                  <a:pt x="32" y="42"/>
                </a:cubicBezTo>
                <a:cubicBezTo>
                  <a:pt x="38" y="36"/>
                  <a:pt x="38" y="36"/>
                  <a:pt x="38" y="36"/>
                </a:cubicBezTo>
                <a:cubicBezTo>
                  <a:pt x="39" y="35"/>
                  <a:pt x="39" y="35"/>
                  <a:pt x="40" y="35"/>
                </a:cubicBezTo>
                <a:cubicBezTo>
                  <a:pt x="40" y="35"/>
                  <a:pt x="41" y="35"/>
                  <a:pt x="41" y="36"/>
                </a:cubicBezTo>
                <a:cubicBezTo>
                  <a:pt x="41" y="36"/>
                  <a:pt x="42" y="37"/>
                  <a:pt x="42" y="37"/>
                </a:cubicBezTo>
                <a:cubicBezTo>
                  <a:pt x="42" y="38"/>
                  <a:pt x="41" y="38"/>
                  <a:pt x="41" y="39"/>
                </a:cubicBezTo>
                <a:close/>
                <a:moveTo>
                  <a:pt x="65" y="21"/>
                </a:moveTo>
                <a:cubicBezTo>
                  <a:pt x="63" y="22"/>
                  <a:pt x="61" y="24"/>
                  <a:pt x="60" y="26"/>
                </a:cubicBezTo>
                <a:cubicBezTo>
                  <a:pt x="59" y="26"/>
                  <a:pt x="58" y="27"/>
                  <a:pt x="57" y="28"/>
                </a:cubicBezTo>
                <a:cubicBezTo>
                  <a:pt x="50" y="21"/>
                  <a:pt x="50" y="21"/>
                  <a:pt x="50" y="21"/>
                </a:cubicBezTo>
                <a:cubicBezTo>
                  <a:pt x="49" y="20"/>
                  <a:pt x="48" y="19"/>
                  <a:pt x="47" y="19"/>
                </a:cubicBezTo>
                <a:cubicBezTo>
                  <a:pt x="47" y="19"/>
                  <a:pt x="46" y="19"/>
                  <a:pt x="44" y="18"/>
                </a:cubicBezTo>
                <a:cubicBezTo>
                  <a:pt x="42" y="16"/>
                  <a:pt x="42" y="15"/>
                  <a:pt x="42" y="15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1" y="12"/>
                  <a:pt x="41" y="12"/>
                </a:cubicBezTo>
                <a:cubicBezTo>
                  <a:pt x="39" y="14"/>
                  <a:pt x="39" y="14"/>
                  <a:pt x="39" y="14"/>
                </a:cubicBezTo>
                <a:cubicBezTo>
                  <a:pt x="37" y="15"/>
                  <a:pt x="35" y="17"/>
                  <a:pt x="34" y="18"/>
                </a:cubicBezTo>
                <a:cubicBezTo>
                  <a:pt x="33" y="18"/>
                  <a:pt x="32" y="19"/>
                  <a:pt x="31" y="19"/>
                </a:cubicBezTo>
                <a:cubicBezTo>
                  <a:pt x="30" y="19"/>
                  <a:pt x="29" y="19"/>
                  <a:pt x="28" y="18"/>
                </a:cubicBezTo>
                <a:cubicBezTo>
                  <a:pt x="27" y="18"/>
                  <a:pt x="27" y="17"/>
                  <a:pt x="26" y="16"/>
                </a:cubicBezTo>
                <a:cubicBezTo>
                  <a:pt x="26" y="16"/>
                  <a:pt x="27" y="15"/>
                  <a:pt x="27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9" y="13"/>
                  <a:pt x="33" y="10"/>
                  <a:pt x="37" y="7"/>
                </a:cubicBezTo>
                <a:cubicBezTo>
                  <a:pt x="38" y="5"/>
                  <a:pt x="40" y="4"/>
                  <a:pt x="41" y="4"/>
                </a:cubicBezTo>
                <a:cubicBezTo>
                  <a:pt x="41" y="4"/>
                  <a:pt x="44" y="5"/>
                  <a:pt x="45" y="5"/>
                </a:cubicBezTo>
                <a:cubicBezTo>
                  <a:pt x="49" y="7"/>
                  <a:pt x="52" y="7"/>
                  <a:pt x="53" y="7"/>
                </a:cubicBezTo>
                <a:cubicBezTo>
                  <a:pt x="56" y="7"/>
                  <a:pt x="59" y="6"/>
                  <a:pt x="60" y="5"/>
                </a:cubicBezTo>
                <a:cubicBezTo>
                  <a:pt x="67" y="20"/>
                  <a:pt x="67" y="20"/>
                  <a:pt x="67" y="20"/>
                </a:cubicBezTo>
                <a:cubicBezTo>
                  <a:pt x="66" y="20"/>
                  <a:pt x="65" y="21"/>
                  <a:pt x="65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7" name="Oval 35"/>
          <p:cNvSpPr/>
          <p:nvPr/>
        </p:nvSpPr>
        <p:spPr>
          <a:xfrm>
            <a:off x="7972407" y="4568828"/>
            <a:ext cx="668547" cy="668547"/>
          </a:xfrm>
          <a:prstGeom prst="ellipse">
            <a:avLst/>
          </a:prstGeom>
          <a:solidFill>
            <a:schemeClr val="accent3"/>
          </a:solidFill>
          <a:ln w="76200">
            <a:solidFill>
              <a:srgbClr val="CD6A65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cs typeface="+mn-ea"/>
              <a:sym typeface="+mn-lt"/>
            </a:endParaRPr>
          </a:p>
        </p:txBody>
      </p:sp>
      <p:sp>
        <p:nvSpPr>
          <p:cNvPr id="38" name="Freeform 526"/>
          <p:cNvSpPr>
            <a:spLocks noChangeAspect="1" noChangeArrowheads="1"/>
          </p:cNvSpPr>
          <p:nvPr/>
        </p:nvSpPr>
        <p:spPr bwMode="auto">
          <a:xfrm>
            <a:off x="8210950" y="4746485"/>
            <a:ext cx="244397" cy="316827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" name="Straight Arrow Connector 71">
            <a:extLst>
              <a:ext uri="{FF2B5EF4-FFF2-40B4-BE49-F238E27FC236}">
                <a16:creationId xmlns:a16="http://schemas.microsoft.com/office/drawing/2014/main" id="{922BAC9F-D1B9-2A7D-CD3C-536A1C2F19E6}"/>
              </a:ext>
            </a:extLst>
          </p:cNvPr>
          <p:cNvCxnSpPr>
            <a:cxnSpLocks/>
          </p:cNvCxnSpPr>
          <p:nvPr/>
        </p:nvCxnSpPr>
        <p:spPr>
          <a:xfrm flipV="1">
            <a:off x="6149570" y="2257918"/>
            <a:ext cx="0" cy="5723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6">
            <a:extLst>
              <a:ext uri="{FF2B5EF4-FFF2-40B4-BE49-F238E27FC236}">
                <a16:creationId xmlns:a16="http://schemas.microsoft.com/office/drawing/2014/main" id="{26E4B74E-A0C8-6023-EB79-77365587A918}"/>
              </a:ext>
            </a:extLst>
          </p:cNvPr>
          <p:cNvGrpSpPr/>
          <p:nvPr/>
        </p:nvGrpSpPr>
        <p:grpSpPr>
          <a:xfrm>
            <a:off x="5815296" y="1513388"/>
            <a:ext cx="668547" cy="668547"/>
            <a:chOff x="5761074" y="4798389"/>
            <a:chExt cx="668547" cy="668547"/>
          </a:xfrm>
        </p:grpSpPr>
        <p:sp>
          <p:nvSpPr>
            <p:cNvPr id="6" name="Freeform 102">
              <a:extLst>
                <a:ext uri="{FF2B5EF4-FFF2-40B4-BE49-F238E27FC236}">
                  <a16:creationId xmlns:a16="http://schemas.microsoft.com/office/drawing/2014/main" id="{18760B22-FE79-3F87-DFD9-1546F58BA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080" y="5036639"/>
              <a:ext cx="298016" cy="245144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>
                <a:cs typeface="+mn-ea"/>
                <a:sym typeface="+mn-lt"/>
              </a:endParaRPr>
            </a:p>
          </p:txBody>
        </p:sp>
        <p:sp>
          <p:nvSpPr>
            <p:cNvPr id="8" name="Oval 38">
              <a:extLst>
                <a:ext uri="{FF2B5EF4-FFF2-40B4-BE49-F238E27FC236}">
                  <a16:creationId xmlns:a16="http://schemas.microsoft.com/office/drawing/2014/main" id="{DD53FE2E-B806-F92C-FC80-66565FB3CB3A}"/>
                </a:ext>
              </a:extLst>
            </p:cNvPr>
            <p:cNvSpPr/>
            <p:nvPr/>
          </p:nvSpPr>
          <p:spPr>
            <a:xfrm>
              <a:off x="5761074" y="4798389"/>
              <a:ext cx="668547" cy="668547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rgbClr val="CD6A6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cs typeface="+mn-ea"/>
                <a:sym typeface="+mn-lt"/>
              </a:endParaRPr>
            </a:p>
          </p:txBody>
        </p:sp>
      </p:grpSp>
      <p:sp>
        <p:nvSpPr>
          <p:cNvPr id="9" name="Freeform 16">
            <a:extLst>
              <a:ext uri="{FF2B5EF4-FFF2-40B4-BE49-F238E27FC236}">
                <a16:creationId xmlns:a16="http://schemas.microsoft.com/office/drawing/2014/main" id="{BD08336A-7B17-8DF2-8B5C-76F784698669}"/>
              </a:ext>
            </a:extLst>
          </p:cNvPr>
          <p:cNvSpPr>
            <a:spLocks noEditPoints="1"/>
          </p:cNvSpPr>
          <p:nvPr/>
        </p:nvSpPr>
        <p:spPr bwMode="auto">
          <a:xfrm>
            <a:off x="5999916" y="1696035"/>
            <a:ext cx="272376" cy="303252"/>
          </a:xfrm>
          <a:custGeom>
            <a:avLst/>
            <a:gdLst>
              <a:gd name="T0" fmla="*/ 1146 w 1181"/>
              <a:gd name="T1" fmla="*/ 102 h 1315"/>
              <a:gd name="T2" fmla="*/ 591 w 1181"/>
              <a:gd name="T3" fmla="*/ 0 h 1315"/>
              <a:gd name="T4" fmla="*/ 35 w 1181"/>
              <a:gd name="T5" fmla="*/ 102 h 1315"/>
              <a:gd name="T6" fmla="*/ 1 w 1181"/>
              <a:gd name="T7" fmla="*/ 165 h 1315"/>
              <a:gd name="T8" fmla="*/ 80 w 1181"/>
              <a:gd name="T9" fmla="*/ 582 h 1315"/>
              <a:gd name="T10" fmla="*/ 243 w 1181"/>
              <a:gd name="T11" fmla="*/ 952 h 1315"/>
              <a:gd name="T12" fmla="*/ 547 w 1181"/>
              <a:gd name="T13" fmla="*/ 1300 h 1315"/>
              <a:gd name="T14" fmla="*/ 591 w 1181"/>
              <a:gd name="T15" fmla="*/ 1315 h 1315"/>
              <a:gd name="T16" fmla="*/ 634 w 1181"/>
              <a:gd name="T17" fmla="*/ 1300 h 1315"/>
              <a:gd name="T18" fmla="*/ 938 w 1181"/>
              <a:gd name="T19" fmla="*/ 952 h 1315"/>
              <a:gd name="T20" fmla="*/ 1101 w 1181"/>
              <a:gd name="T21" fmla="*/ 582 h 1315"/>
              <a:gd name="T22" fmla="*/ 1180 w 1181"/>
              <a:gd name="T23" fmla="*/ 165 h 1315"/>
              <a:gd name="T24" fmla="*/ 1146 w 1181"/>
              <a:gd name="T25" fmla="*/ 102 h 1315"/>
              <a:gd name="T26" fmla="*/ 852 w 1181"/>
              <a:gd name="T27" fmla="*/ 443 h 1315"/>
              <a:gd name="T28" fmla="*/ 541 w 1181"/>
              <a:gd name="T29" fmla="*/ 754 h 1315"/>
              <a:gd name="T30" fmla="*/ 507 w 1181"/>
              <a:gd name="T31" fmla="*/ 768 h 1315"/>
              <a:gd name="T32" fmla="*/ 473 w 1181"/>
              <a:gd name="T33" fmla="*/ 754 h 1315"/>
              <a:gd name="T34" fmla="*/ 329 w 1181"/>
              <a:gd name="T35" fmla="*/ 610 h 1315"/>
              <a:gd name="T36" fmla="*/ 329 w 1181"/>
              <a:gd name="T37" fmla="*/ 543 h 1315"/>
              <a:gd name="T38" fmla="*/ 357 w 1181"/>
              <a:gd name="T39" fmla="*/ 515 h 1315"/>
              <a:gd name="T40" fmla="*/ 391 w 1181"/>
              <a:gd name="T41" fmla="*/ 501 h 1315"/>
              <a:gd name="T42" fmla="*/ 424 w 1181"/>
              <a:gd name="T43" fmla="*/ 515 h 1315"/>
              <a:gd name="T44" fmla="*/ 507 w 1181"/>
              <a:gd name="T45" fmla="*/ 597 h 1315"/>
              <a:gd name="T46" fmla="*/ 756 w 1181"/>
              <a:gd name="T47" fmla="*/ 348 h 1315"/>
              <a:gd name="T48" fmla="*/ 790 w 1181"/>
              <a:gd name="T49" fmla="*/ 334 h 1315"/>
              <a:gd name="T50" fmla="*/ 824 w 1181"/>
              <a:gd name="T51" fmla="*/ 348 h 1315"/>
              <a:gd name="T52" fmla="*/ 852 w 1181"/>
              <a:gd name="T53" fmla="*/ 376 h 1315"/>
              <a:gd name="T54" fmla="*/ 852 w 1181"/>
              <a:gd name="T55" fmla="*/ 443 h 1315"/>
              <a:gd name="T56" fmla="*/ 852 w 1181"/>
              <a:gd name="T57" fmla="*/ 443 h 1315"/>
              <a:gd name="T58" fmla="*/ 852 w 1181"/>
              <a:gd name="T59" fmla="*/ 443 h 1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81" h="1315">
                <a:moveTo>
                  <a:pt x="1146" y="102"/>
                </a:moveTo>
                <a:cubicBezTo>
                  <a:pt x="1139" y="98"/>
                  <a:pt x="974" y="0"/>
                  <a:pt x="591" y="0"/>
                </a:cubicBezTo>
                <a:cubicBezTo>
                  <a:pt x="207" y="0"/>
                  <a:pt x="42" y="98"/>
                  <a:pt x="35" y="102"/>
                </a:cubicBezTo>
                <a:cubicBezTo>
                  <a:pt x="13" y="116"/>
                  <a:pt x="0" y="140"/>
                  <a:pt x="1" y="165"/>
                </a:cubicBezTo>
                <a:cubicBezTo>
                  <a:pt x="1" y="173"/>
                  <a:pt x="10" y="353"/>
                  <a:pt x="80" y="582"/>
                </a:cubicBezTo>
                <a:cubicBezTo>
                  <a:pt x="122" y="717"/>
                  <a:pt x="176" y="841"/>
                  <a:pt x="243" y="952"/>
                </a:cubicBezTo>
                <a:cubicBezTo>
                  <a:pt x="326" y="1091"/>
                  <a:pt x="429" y="1208"/>
                  <a:pt x="547" y="1300"/>
                </a:cubicBezTo>
                <a:cubicBezTo>
                  <a:pt x="560" y="1310"/>
                  <a:pt x="575" y="1315"/>
                  <a:pt x="591" y="1315"/>
                </a:cubicBezTo>
                <a:cubicBezTo>
                  <a:pt x="606" y="1315"/>
                  <a:pt x="621" y="1310"/>
                  <a:pt x="634" y="1300"/>
                </a:cubicBezTo>
                <a:cubicBezTo>
                  <a:pt x="752" y="1208"/>
                  <a:pt x="855" y="1091"/>
                  <a:pt x="938" y="952"/>
                </a:cubicBezTo>
                <a:cubicBezTo>
                  <a:pt x="1005" y="841"/>
                  <a:pt x="1059" y="717"/>
                  <a:pt x="1101" y="582"/>
                </a:cubicBezTo>
                <a:cubicBezTo>
                  <a:pt x="1171" y="353"/>
                  <a:pt x="1180" y="173"/>
                  <a:pt x="1180" y="165"/>
                </a:cubicBezTo>
                <a:cubicBezTo>
                  <a:pt x="1181" y="140"/>
                  <a:pt x="1168" y="116"/>
                  <a:pt x="1146" y="102"/>
                </a:cubicBezTo>
                <a:close/>
                <a:moveTo>
                  <a:pt x="852" y="443"/>
                </a:moveTo>
                <a:cubicBezTo>
                  <a:pt x="541" y="754"/>
                  <a:pt x="541" y="754"/>
                  <a:pt x="541" y="754"/>
                </a:cubicBezTo>
                <a:cubicBezTo>
                  <a:pt x="532" y="763"/>
                  <a:pt x="520" y="768"/>
                  <a:pt x="507" y="768"/>
                </a:cubicBezTo>
                <a:cubicBezTo>
                  <a:pt x="494" y="768"/>
                  <a:pt x="482" y="763"/>
                  <a:pt x="473" y="754"/>
                </a:cubicBezTo>
                <a:cubicBezTo>
                  <a:pt x="329" y="610"/>
                  <a:pt x="329" y="610"/>
                  <a:pt x="329" y="610"/>
                </a:cubicBezTo>
                <a:cubicBezTo>
                  <a:pt x="311" y="591"/>
                  <a:pt x="311" y="561"/>
                  <a:pt x="329" y="543"/>
                </a:cubicBezTo>
                <a:cubicBezTo>
                  <a:pt x="357" y="515"/>
                  <a:pt x="357" y="515"/>
                  <a:pt x="357" y="515"/>
                </a:cubicBezTo>
                <a:cubicBezTo>
                  <a:pt x="366" y="506"/>
                  <a:pt x="378" y="501"/>
                  <a:pt x="391" y="501"/>
                </a:cubicBezTo>
                <a:cubicBezTo>
                  <a:pt x="403" y="501"/>
                  <a:pt x="415" y="506"/>
                  <a:pt x="424" y="515"/>
                </a:cubicBezTo>
                <a:cubicBezTo>
                  <a:pt x="507" y="597"/>
                  <a:pt x="507" y="597"/>
                  <a:pt x="507" y="597"/>
                </a:cubicBezTo>
                <a:cubicBezTo>
                  <a:pt x="756" y="348"/>
                  <a:pt x="756" y="348"/>
                  <a:pt x="756" y="348"/>
                </a:cubicBezTo>
                <a:cubicBezTo>
                  <a:pt x="765" y="339"/>
                  <a:pt x="777" y="334"/>
                  <a:pt x="790" y="334"/>
                </a:cubicBezTo>
                <a:cubicBezTo>
                  <a:pt x="803" y="334"/>
                  <a:pt x="815" y="339"/>
                  <a:pt x="824" y="348"/>
                </a:cubicBezTo>
                <a:cubicBezTo>
                  <a:pt x="852" y="376"/>
                  <a:pt x="852" y="376"/>
                  <a:pt x="852" y="376"/>
                </a:cubicBezTo>
                <a:cubicBezTo>
                  <a:pt x="870" y="395"/>
                  <a:pt x="870" y="425"/>
                  <a:pt x="852" y="443"/>
                </a:cubicBezTo>
                <a:close/>
                <a:moveTo>
                  <a:pt x="852" y="443"/>
                </a:moveTo>
                <a:cubicBezTo>
                  <a:pt x="852" y="443"/>
                  <a:pt x="852" y="443"/>
                  <a:pt x="852" y="44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04B14ABD-32E5-21A8-2ABD-9406758D878A}"/>
              </a:ext>
            </a:extLst>
          </p:cNvPr>
          <p:cNvSpPr txBox="1"/>
          <p:nvPr/>
        </p:nvSpPr>
        <p:spPr>
          <a:xfrm>
            <a:off x="4743013" y="825070"/>
            <a:ext cx="2760593" cy="501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6660">
              <a:lnSpc>
                <a:spcPct val="150000"/>
              </a:lnSpc>
              <a:spcBef>
                <a:spcPct val="2000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基础实验</a:t>
            </a:r>
            <a:endParaRPr lang="en-US" altLang="zh-CN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E808E-165D-AD53-1E2A-136419660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5014972-6C43-5503-1F9E-E6B0C71CA25D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DCD861DE-9F50-00B3-1B27-393D31F04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基础实验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3554D8D3-7529-8D5F-7DFA-F6B9A27118D5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AAC5DF96-581D-9A7C-E52F-19D9A49A1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93BC2F3C-C8F5-5FAA-FA34-8B2003BDC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CBBDC1D-BE3F-5B64-FA34-4A31A765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3" y="1185184"/>
            <a:ext cx="7769842" cy="519080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D0404423-CBF0-9041-83EB-9CC29EF618E2}"/>
              </a:ext>
            </a:extLst>
          </p:cNvPr>
          <p:cNvSpPr/>
          <p:nvPr/>
        </p:nvSpPr>
        <p:spPr>
          <a:xfrm>
            <a:off x="8229600" y="2313497"/>
            <a:ext cx="3843451" cy="22310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3...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并非从零开始学习（不是随机初始化），而是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站在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Task 0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的肩膀上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开始的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证明持续学习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Pipeline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成功继承了参数，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增量学习运行成功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98716D-70C8-9102-3E9F-9AE231942702}"/>
              </a:ext>
            </a:extLst>
          </p:cNvPr>
          <p:cNvSpPr txBox="1"/>
          <p:nvPr/>
        </p:nvSpPr>
        <p:spPr>
          <a:xfrm>
            <a:off x="8421364" y="1644152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epoch=2000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4301C5-986B-7B85-9D19-7C1FA4C06C7F}"/>
              </a:ext>
            </a:extLst>
          </p:cNvPr>
          <p:cNvSpPr txBox="1"/>
          <p:nvPr/>
        </p:nvSpPr>
        <p:spPr>
          <a:xfrm>
            <a:off x="3333005" y="57962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学习曲线</a:t>
            </a:r>
          </a:p>
        </p:txBody>
      </p:sp>
    </p:spTree>
    <p:extLst>
      <p:ext uri="{BB962C8B-B14F-4D97-AF65-F5344CB8AC3E}">
        <p14:creationId xmlns:p14="http://schemas.microsoft.com/office/powerpoint/2010/main" val="3491284546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CDA9C-4BE7-BD43-8D17-B19A47929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8A291CE-6F61-CF26-D3BA-E2522965816D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C80B2C45-A57E-7BE1-D6BC-EB72228FD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基础实验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352A3DEA-DA61-38FC-123C-23F8DA7283E2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28BDEFEE-026C-C4E1-6111-090E6D5C8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1D113FF6-7418-C277-7084-E7F8A1ECE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3CCB5F7-F8DB-245F-CB5B-66304B56F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58" y="1544473"/>
            <a:ext cx="7098713" cy="4733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BFF761-3DAF-4B4B-89FB-C924D32E6FDC}"/>
              </a:ext>
            </a:extLst>
          </p:cNvPr>
          <p:cNvSpPr txBox="1"/>
          <p:nvPr/>
        </p:nvSpPr>
        <p:spPr>
          <a:xfrm>
            <a:off x="3333005" y="57962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记忆曲线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77AF9FF-D410-860A-5E3F-6F38F64BAD79}"/>
              </a:ext>
            </a:extLst>
          </p:cNvPr>
          <p:cNvSpPr/>
          <p:nvPr/>
        </p:nvSpPr>
        <p:spPr>
          <a:xfrm>
            <a:off x="7554686" y="1030514"/>
            <a:ext cx="4489897" cy="57186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SimCLR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0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（全是猫和车）的训练中，模型并不仅仅记住了猫和车，它</a:t>
            </a:r>
            <a:r>
              <a:rPr lang="zh-CN" altLang="en-US" dirty="0">
                <a:solidFill>
                  <a:srgbClr val="92D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实际上是在被迫学习“什么是边缘”、“什么是纹理”、“什么是圆的”、“什么是前景和背景”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这些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视觉底层能力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是通用的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结果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：当模型在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0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上练成后，你把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1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的图片，如狗给它，虽然它没学过狗，但它依然能利用学到的边缘、纹理知识，，把不同种类的狗区分开。因此，测试集上的指标就会上升。</a:t>
            </a:r>
          </a:p>
          <a:p>
            <a:pPr algn="ctr">
              <a:lnSpc>
                <a:spcPct val="150000"/>
              </a:lnSpc>
            </a:pP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447D6590-31C1-EF37-ADD7-27CDC1429D08}"/>
              </a:ext>
            </a:extLst>
          </p:cNvPr>
          <p:cNvSpPr/>
          <p:nvPr/>
        </p:nvSpPr>
        <p:spPr>
          <a:xfrm>
            <a:off x="5138057" y="108857"/>
            <a:ext cx="6814457" cy="856343"/>
          </a:xfrm>
          <a:prstGeom prst="wedgeRoundRectCallout">
            <a:avLst>
              <a:gd name="adj1" fmla="val -51823"/>
              <a:gd name="adj2" fmla="val 2775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无论模型现在是在学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2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3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还是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，这个指标永远只测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1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的数据。主要用来监控灾难性遗忘。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7679377E-7D9D-621B-DF19-D3E8E2D729A6}"/>
              </a:ext>
            </a:extLst>
          </p:cNvPr>
          <p:cNvSpPr/>
          <p:nvPr/>
        </p:nvSpPr>
        <p:spPr>
          <a:xfrm>
            <a:off x="2468391" y="4908071"/>
            <a:ext cx="4796009" cy="1001485"/>
          </a:xfrm>
          <a:prstGeom prst="wedgeEllipseCallout">
            <a:avLst>
              <a:gd name="adj1" fmla="val -37537"/>
              <a:gd name="adj2" fmla="val -853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额外现象：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0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还没学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1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的曲线却在上升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7348680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702A-4293-5FE2-B224-79AEF7408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2F95AB3-E389-184D-F933-1801EC8015F7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0886A581-84AC-C731-FC54-4F95862452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超参实验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en-US" altLang="zh-CN" sz="28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batch_size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F61280A5-10AD-30D2-5685-4BEA867CFF72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31577AF1-6D63-07FC-25A4-158E5580F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7F5E6F1A-E5B2-07FD-3086-F32294640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2AB1018-C25E-86C5-2367-2D0A5A55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74" y="1540873"/>
            <a:ext cx="6450234" cy="435192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1D555CF-74BC-DC12-9716-ACF103FC2F00}"/>
              </a:ext>
            </a:extLst>
          </p:cNvPr>
          <p:cNvSpPr/>
          <p:nvPr/>
        </p:nvSpPr>
        <p:spPr>
          <a:xfrm>
            <a:off x="7053024" y="841237"/>
            <a:ext cx="4972062" cy="17568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现象：随着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Batch Size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的增加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，模型在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Task 1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上的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验证准确率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呈现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上升趋势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结论：在 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SimCLR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架构下，较大的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Batch Size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对模型性能有显著的正面影响。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BA5B909-28D5-ADF2-144F-72A77159FB82}"/>
              </a:ext>
            </a:extLst>
          </p:cNvPr>
          <p:cNvSpPr/>
          <p:nvPr/>
        </p:nvSpPr>
        <p:spPr>
          <a:xfrm>
            <a:off x="7053024" y="2859165"/>
            <a:ext cx="4972062" cy="35551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现象：随着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Batch Size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的增加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，运行时间变长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当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Batch Size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非常大时，</a:t>
            </a:r>
            <a:r>
              <a:rPr lang="zh-CN" altLang="en-US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相似矩阵运算可能变成计算瓶颈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，导致每一步的耗时显著增加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数据量增大后，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GPU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一直在</a:t>
            </a:r>
            <a:r>
              <a:rPr lang="zh-CN" altLang="en-US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r>
              <a:rPr lang="en-US" altLang="zh-CN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en-US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从硬盘读取图片并做增强</a:t>
            </a:r>
            <a:endParaRPr lang="en-US" altLang="zh-CN" dirty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239254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2E35-FD8F-AE39-A63B-C353FD8B8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DFE691B-4EB5-0106-1D91-CF28175E405C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E720227B-056C-4596-CBB5-E6F13776C1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超参实验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en-US" altLang="zh-CN" sz="28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lr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2F076238-8183-0A70-59E7-169D8488DC40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188190BF-CAD5-0651-8FBC-44E546127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729AF109-2EA3-8369-0105-BC382D418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6D117607-0FB6-2028-19E8-0A59CDD4F1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8" y="1005228"/>
            <a:ext cx="5050416" cy="3298806"/>
          </a:xfrm>
          <a:prstGeom prst="rect">
            <a:avLst/>
          </a:prstGeom>
        </p:spPr>
      </p:pic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3A7F5A38-1888-B6B8-F664-D7FEB3EF90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88" y="977688"/>
            <a:ext cx="4869497" cy="325312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6CB4007E-1B46-6D05-58F9-CC7DBBA9BAD7}"/>
              </a:ext>
            </a:extLst>
          </p:cNvPr>
          <p:cNvSpPr/>
          <p:nvPr/>
        </p:nvSpPr>
        <p:spPr>
          <a:xfrm>
            <a:off x="435984" y="4361544"/>
            <a:ext cx="5558866" cy="24311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在当前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正在学习的任务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上，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lr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=0.3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（青色线）和 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lr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=0.6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（粉色线）的</a:t>
            </a:r>
            <a:r>
              <a:rPr lang="zh-CN" altLang="en-US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准确率表现非常接近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仔细观察曲线末端，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lr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=0.3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的准确率似乎略微高于或至少不低于 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lr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=0.6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结论：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较低的学习率（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0.3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）对于学习当前新任务的知识效果相当，甚至可能略微更好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AEDF432-EB86-7134-1240-BE120117AE8A}"/>
              </a:ext>
            </a:extLst>
          </p:cNvPr>
          <p:cNvSpPr/>
          <p:nvPr/>
        </p:nvSpPr>
        <p:spPr>
          <a:xfrm>
            <a:off x="6437088" y="4361545"/>
            <a:ext cx="4985655" cy="24311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lr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=0.6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（粉色线）的准确率明显且持续地高于 </a:t>
            </a:r>
            <a:r>
              <a:rPr lang="en-US" altLang="zh-CN" dirty="0" err="1">
                <a:latin typeface="楷体" panose="02010609060101010101" pitchFamily="49" charset="-122"/>
                <a:ea typeface="楷体" panose="02010609060101010101" pitchFamily="49" charset="-122"/>
              </a:rPr>
              <a:t>lr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=0.3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（青色线）。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结论：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较高的学习率（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0.6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）能显著更好地保留旧任务（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Task 1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）的知识，从而缓解灾难性遗忘</a:t>
            </a:r>
          </a:p>
        </p:txBody>
      </p:sp>
    </p:spTree>
    <p:extLst>
      <p:ext uri="{BB962C8B-B14F-4D97-AF65-F5344CB8AC3E}">
        <p14:creationId xmlns:p14="http://schemas.microsoft.com/office/powerpoint/2010/main" val="1847201830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72025-1BB6-D566-693E-6049F8BF5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DCDB885-2BE6-0A40-B72F-51DF3A197D69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AB1A15A0-0F3D-FE1B-2F83-F9F5FF19A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消融实验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2D35215B-632C-6B26-7D9C-A52546771D80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EAE20C95-046E-D1E7-62D6-8C9D702DE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CDB32E56-7F4E-0F69-7BB2-2C8234097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0966A8D-6B5C-6651-00E1-FC0295D60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45" y="1212078"/>
            <a:ext cx="6815709" cy="2503579"/>
          </a:xfrm>
          <a:prstGeom prst="rect">
            <a:avLst/>
          </a:prstGeom>
        </p:spPr>
      </p:pic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F13978B7-AD2D-CFFD-726B-4046A67DA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145" y="3941356"/>
            <a:ext cx="6815709" cy="24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64929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2843-55D5-DFF3-95DC-62E87D71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C8303D1-45AB-DFF9-70B3-72B29B912B68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D644D480-B7C6-9FDB-FD7E-E774C63AF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消融实验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CA7594A2-54DE-E80D-075E-4079FB96D14E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8D3F6AD1-8324-248F-0C43-6ED06BDB3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36DFF309-09C2-8322-157F-3AE5678AA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96A4CA52-A8AD-1600-49A6-07F220AA6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92" y="1125030"/>
            <a:ext cx="7133216" cy="2625360"/>
          </a:xfrm>
          <a:prstGeom prst="rect">
            <a:avLst/>
          </a:prstGeom>
        </p:spPr>
      </p:pic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335FB2BC-4C87-FEEB-A9E2-E81EE3833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392" y="3936093"/>
            <a:ext cx="7133216" cy="260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89394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5B20E-3159-38E7-78C3-DC413EF29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38AE148-91F4-BC79-A266-58172D4D94AF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49C240E7-D06A-D60C-BF57-4BC20C42E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消融实验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16D1F94D-CDFB-FBE8-FE32-B0247B9E54E2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5F578F8B-4633-D82A-C853-E8CFEA1C8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57010A5F-1A40-6329-21D0-6DAAACB3A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DC4C7C50-D511-0F73-2FDB-6CD4A686D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01" y="1219381"/>
            <a:ext cx="6548845" cy="2387419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FC32CA57-5937-404B-D9F5-E11AC2B701C5}"/>
              </a:ext>
            </a:extLst>
          </p:cNvPr>
          <p:cNvSpPr/>
          <p:nvPr/>
        </p:nvSpPr>
        <p:spPr>
          <a:xfrm>
            <a:off x="7213600" y="769257"/>
            <a:ext cx="4855027" cy="55662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现象：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Task 0 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Task 4 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的训练过程中，观察到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同视图消融版本的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train_nce_loss</a:t>
            </a:r>
            <a:r>
              <a:rPr lang="zh-CN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明显高于原始版本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同视图版本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zh-CN" b="1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强行将</a:t>
            </a:r>
            <a:r>
              <a:rPr lang="zh-CN" altLang="en-US" b="1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旧模型对同一增强方式的样本</a:t>
            </a:r>
            <a:r>
              <a:rPr lang="zh-CN" altLang="zh-CN" b="1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定义为负样本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。这意味着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Loss 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函数在同时进行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拉近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推开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同一对特征的操作。这种</a:t>
            </a:r>
            <a:r>
              <a:rPr lang="zh-CN" altLang="zh-CN" dirty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逻辑上的自相矛盾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导致优化器难以找到最优解，使得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Loss 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数值长期处于高位且难以收敛。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原始版本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zh-CN" b="1" dirty="0">
                <a:solidFill>
                  <a:srgbClr val="92D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使用异视图作为负样本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，避开了与同视图蒸馏目标的直接冲突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96F41323-3DBA-997A-12DF-570790ED4FCA}"/>
              </a:ext>
            </a:extLst>
          </p:cNvPr>
          <p:cNvPicPr>
            <a:picLocks/>
          </p:cNvPicPr>
          <p:nvPr/>
        </p:nvPicPr>
        <p:blipFill>
          <a:blip r:embed="rId4"/>
          <a:srcRect l="3141" t="25308" r="2770" b="20179"/>
          <a:stretch>
            <a:fillRect/>
          </a:stretch>
        </p:blipFill>
        <p:spPr>
          <a:xfrm>
            <a:off x="123373" y="3868057"/>
            <a:ext cx="6879770" cy="23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98157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CD4A-982E-CBDA-8078-F8CCC4A2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DE7FA73-8064-FFF1-EA00-F5C1AAF66B4D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CD5374C7-FB35-4608-8B2C-DE66965B4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研究结果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实验结论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9610A44A-CD3A-F025-6DBD-687EE44D3A8D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41419AB1-F3C5-04A2-B2F3-1FDB82999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E18AAC62-7AFF-F86A-F660-059B00EC1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8FFEE2C3-8FC9-5A17-35C9-530018A27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085839"/>
              </p:ext>
            </p:extLst>
          </p:nvPr>
        </p:nvGraphicFramePr>
        <p:xfrm>
          <a:off x="1277256" y="980923"/>
          <a:ext cx="9862457" cy="5775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6456622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023EC-03B3-99AB-6EF4-13678EED6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9FC7C34-69C0-869D-C570-C23664F6DF0B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0081D520-25C2-42E9-7CE4-511A6B832F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自监督学习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F1429318-F864-A6BC-4A49-F9C8529FC112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7A51ADDA-5328-03E9-AE52-71E5FA553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1159F223-4838-372B-AFC4-53DCB36BB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435C693-FFCE-D97A-98EF-D1F2E635216E}"/>
              </a:ext>
            </a:extLst>
          </p:cNvPr>
          <p:cNvSpPr/>
          <p:nvPr/>
        </p:nvSpPr>
        <p:spPr>
          <a:xfrm>
            <a:off x="6840610" y="2484821"/>
            <a:ext cx="5351390" cy="40551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ED2998-E865-DC7D-6F91-BF9A5679C5F8}"/>
              </a:ext>
            </a:extLst>
          </p:cNvPr>
          <p:cNvSpPr txBox="1"/>
          <p:nvPr/>
        </p:nvSpPr>
        <p:spPr>
          <a:xfrm>
            <a:off x="7161777" y="2912577"/>
            <a:ext cx="46339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</a:rPr>
              <a:t>        如左图所示，自监督学习主要是利用辅助任务（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</a:rPr>
              <a:t>pretext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</a:rPr>
              <a:t>）从大规模的无监督数据中挖掘自身的监督信息，通过这种构造的监督信息对网络进行训练，从而可以学习到对下游任务有价值的表征。</a:t>
            </a:r>
            <a:endParaRPr lang="en-US" altLang="zh-CN" sz="1800" dirty="0">
              <a:solidFill>
                <a:schemeClr val="bg1">
                  <a:lumMod val="85000"/>
                </a:schemeClr>
              </a:solidFill>
            </a:endParaRPr>
          </a:p>
          <a:p>
            <a:pPr algn="l"/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</a:rPr>
              <a:t>        评测自监督学习的能力，主要是通过 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</a:rPr>
              <a:t>Pretrain-</a:t>
            </a:r>
            <a:r>
              <a:rPr lang="en-US" altLang="zh-CN" sz="1800" dirty="0" err="1">
                <a:solidFill>
                  <a:schemeClr val="bg1">
                    <a:lumMod val="85000"/>
                  </a:schemeClr>
                </a:solidFill>
              </a:rPr>
              <a:t>Fintune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</a:rPr>
              <a:t>的模式。首先从大量的无标签数据中通过 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</a:rPr>
              <a:t>pretext 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</a:rPr>
              <a:t>来训练网络，得到预训练的模型，然后对于新的下游任务，和监督学习一样，迁移学习到的参数后微调即可。</a:t>
            </a:r>
            <a:endParaRPr lang="en-US" altLang="zh-CN" sz="1800" dirty="0">
              <a:solidFill>
                <a:schemeClr val="bg1">
                  <a:lumMod val="85000"/>
                </a:schemeClr>
              </a:solidFill>
            </a:endParaRPr>
          </a:p>
          <a:p>
            <a:pPr algn="l"/>
            <a:endParaRPr lang="zh-CN" alt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2D1158-96BA-D278-942F-9D4344EF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" y="2484821"/>
            <a:ext cx="6838914" cy="405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AE9995-B747-B504-B07D-F3142D3924AA}"/>
              </a:ext>
            </a:extLst>
          </p:cNvPr>
          <p:cNvSpPr/>
          <p:nvPr/>
        </p:nvSpPr>
        <p:spPr>
          <a:xfrm>
            <a:off x="0" y="1407603"/>
            <a:ext cx="1206131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标准的</a:t>
            </a:r>
            <a:r>
              <a:rPr lang="en-US" altLang="zh-CN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SSL</a:t>
            </a:r>
            <a:r>
              <a:rPr lang="zh-CN" alt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方法通常需要一次性访问大规模数据并进行多轮训练，</a:t>
            </a:r>
            <a:endParaRPr lang="en-US" altLang="zh-CN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zh-CN" alt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存在内存和计算成本高昂的问题。</a:t>
            </a:r>
          </a:p>
        </p:txBody>
      </p:sp>
    </p:spTree>
    <p:extLst>
      <p:ext uri="{BB962C8B-B14F-4D97-AF65-F5344CB8AC3E}">
        <p14:creationId xmlns:p14="http://schemas.microsoft.com/office/powerpoint/2010/main" val="202262943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2D042-7AD0-201B-01AE-4A2C1EA0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>
            <a:extLst>
              <a:ext uri="{FF2B5EF4-FFF2-40B4-BE49-F238E27FC236}">
                <a16:creationId xmlns:a16="http://schemas.microsoft.com/office/drawing/2014/main" id="{F8DD8F18-CC56-B510-9DDC-5AA64BE54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9055" y="2508885"/>
            <a:ext cx="526923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结论与展望</a:t>
            </a:r>
            <a:endParaRPr lang="en-US" altLang="zh-CN" sz="3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FDAC5F30-B50E-42E3-5438-A8FB4974A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576" y="3424316"/>
            <a:ext cx="2954655" cy="37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rPr>
              <a:t>Conclusion and Outlook</a:t>
            </a:r>
          </a:p>
        </p:txBody>
      </p:sp>
      <p:sp>
        <p:nvSpPr>
          <p:cNvPr id="7" name="直接连接符 21">
            <a:extLst>
              <a:ext uri="{FF2B5EF4-FFF2-40B4-BE49-F238E27FC236}">
                <a16:creationId xmlns:a16="http://schemas.microsoft.com/office/drawing/2014/main" id="{6B74E8C5-C50B-9B80-95CB-24210944B2B9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141330" y="-190187"/>
            <a:ext cx="0" cy="6937165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0BCB5F6-B293-0F95-96C4-AB46A8A91EAB}"/>
              </a:ext>
            </a:extLst>
          </p:cNvPr>
          <p:cNvGrpSpPr/>
          <p:nvPr/>
        </p:nvGrpSpPr>
        <p:grpSpPr>
          <a:xfrm>
            <a:off x="1889726" y="4375149"/>
            <a:ext cx="2689225" cy="2482851"/>
            <a:chOff x="1889125" y="4375150"/>
            <a:chExt cx="2689225" cy="2482850"/>
          </a:xfrm>
        </p:grpSpPr>
        <p:sp>
          <p:nvSpPr>
            <p:cNvPr id="4" name="等腰三角形 16">
              <a:extLst>
                <a:ext uri="{FF2B5EF4-FFF2-40B4-BE49-F238E27FC236}">
                  <a16:creationId xmlns:a16="http://schemas.microsoft.com/office/drawing/2014/main" id="{6C41911F-1DF0-B38E-0DDF-E01EB6747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125" y="4375150"/>
              <a:ext cx="2689225" cy="248285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等腰三角形 24">
              <a:extLst>
                <a:ext uri="{FF2B5EF4-FFF2-40B4-BE49-F238E27FC236}">
                  <a16:creationId xmlns:a16="http://schemas.microsoft.com/office/drawing/2014/main" id="{796D3828-7CF8-313D-F9FF-7B9947C3F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825" y="4867275"/>
              <a:ext cx="2155825" cy="1990725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70B760B-E156-C55A-CAD4-04F661F94397}"/>
              </a:ext>
            </a:extLst>
          </p:cNvPr>
          <p:cNvGrpSpPr/>
          <p:nvPr/>
        </p:nvGrpSpPr>
        <p:grpSpPr>
          <a:xfrm>
            <a:off x="868964" y="-19049"/>
            <a:ext cx="4738687" cy="4394200"/>
            <a:chOff x="868363" y="-19050"/>
            <a:chExt cx="4738687" cy="4394200"/>
          </a:xfrm>
        </p:grpSpPr>
        <p:sp>
          <p:nvSpPr>
            <p:cNvPr id="9" name="等腰三角形 26">
              <a:extLst>
                <a:ext uri="{FF2B5EF4-FFF2-40B4-BE49-F238E27FC236}">
                  <a16:creationId xmlns:a16="http://schemas.microsoft.com/office/drawing/2014/main" id="{30E1B10E-CE46-5827-EA38-DA2D646B248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68363" y="0"/>
              <a:ext cx="4738687" cy="437515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等腰三角形 28">
              <a:extLst>
                <a:ext uri="{FF2B5EF4-FFF2-40B4-BE49-F238E27FC236}">
                  <a16:creationId xmlns:a16="http://schemas.microsoft.com/office/drawing/2014/main" id="{98C00B79-61BE-09F2-10C2-9351C35E7F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77925" y="-19050"/>
              <a:ext cx="4140200" cy="382270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1" name="文本框 29">
            <a:extLst>
              <a:ext uri="{FF2B5EF4-FFF2-40B4-BE49-F238E27FC236}">
                <a16:creationId xmlns:a16="http://schemas.microsoft.com/office/drawing/2014/main" id="{F625300C-8CFE-612B-5FD6-D571389D4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402" y="428624"/>
            <a:ext cx="1762021" cy="185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465" dirty="0">
                <a:solidFill>
                  <a:srgbClr val="0059B3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05</a:t>
            </a:r>
            <a:endParaRPr lang="zh-CN" altLang="en-US" sz="11465" dirty="0">
              <a:solidFill>
                <a:srgbClr val="0059B3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2" name="任意多边形 25">
            <a:extLst>
              <a:ext uri="{FF2B5EF4-FFF2-40B4-BE49-F238E27FC236}">
                <a16:creationId xmlns:a16="http://schemas.microsoft.com/office/drawing/2014/main" id="{D46966DE-2593-966A-5147-5B78C0CCE7FC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1408714" y="-146049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3" name="任意多边形 27">
            <a:extLst>
              <a:ext uri="{FF2B5EF4-FFF2-40B4-BE49-F238E27FC236}">
                <a16:creationId xmlns:a16="http://schemas.microsoft.com/office/drawing/2014/main" id="{F4BBEE60-B037-0FD6-A7E6-0FE97CFAB34F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1305526" y="-219075"/>
            <a:ext cx="46039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4" name="任意多边形 31">
            <a:extLst>
              <a:ext uri="{FF2B5EF4-FFF2-40B4-BE49-F238E27FC236}">
                <a16:creationId xmlns:a16="http://schemas.microsoft.com/office/drawing/2014/main" id="{0DF2E4F8-89AB-9236-20F5-6D91BDB3D6D8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2024664" y="4803776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5" name="任意多边形 34">
            <a:extLst>
              <a:ext uri="{FF2B5EF4-FFF2-40B4-BE49-F238E27FC236}">
                <a16:creationId xmlns:a16="http://schemas.microsoft.com/office/drawing/2014/main" id="{8C8C8159-9C7C-0879-6E44-3A26AA2CD85C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19310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2E81CFAD-89A2-8E90-136E-2FC2E113870A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11090875" y="2316164"/>
            <a:ext cx="44451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6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36">
            <a:extLst>
              <a:ext uri="{FF2B5EF4-FFF2-40B4-BE49-F238E27FC236}">
                <a16:creationId xmlns:a16="http://schemas.microsoft.com/office/drawing/2014/main" id="{5C7EBA10-0E01-5A28-2D53-57C203331993}"/>
              </a:ext>
            </a:extLst>
          </p:cNvPr>
          <p:cNvSpPr>
            <a:spLocks noChangeArrowheads="1"/>
          </p:cNvSpPr>
          <p:nvPr/>
        </p:nvSpPr>
        <p:spPr bwMode="auto">
          <a:xfrm rot="1800000">
            <a:off x="11559188" y="2481263"/>
            <a:ext cx="239712" cy="2520951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63154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ldLvl="0" animBg="1"/>
      <p:bldP spid="11" grpId="0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5F38A-338F-5DAF-0038-2074DEDFC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E81CBF6-12AE-EEC6-E41E-8EF1ED9CBDCB}"/>
              </a:ext>
            </a:extLst>
          </p:cNvPr>
          <p:cNvGrpSpPr/>
          <p:nvPr/>
        </p:nvGrpSpPr>
        <p:grpSpPr>
          <a:xfrm>
            <a:off x="478712" y="431813"/>
            <a:ext cx="4225517" cy="523220"/>
            <a:chOff x="435309" y="671153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54804BC2-409F-3D37-1911-FEF889994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14" y="671153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课内关联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35709CAB-007E-0DCC-34C0-1E31E8734096}"/>
                </a:ext>
              </a:extLst>
            </p:cNvPr>
            <p:cNvGrpSpPr/>
            <p:nvPr/>
          </p:nvGrpSpPr>
          <p:grpSpPr bwMode="auto">
            <a:xfrm>
              <a:off x="435309" y="671153"/>
              <a:ext cx="477789" cy="523220"/>
              <a:chOff x="-88" y="560126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7AC8C2D3-FED3-6E0B-E21D-71EA8D3ED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8" y="560126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38CDBBF1-1A0F-6981-9133-F2ED0AC65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88" y="82024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8" name="Rectangle 11">
            <a:extLst>
              <a:ext uri="{FF2B5EF4-FFF2-40B4-BE49-F238E27FC236}">
                <a16:creationId xmlns:a16="http://schemas.microsoft.com/office/drawing/2014/main" id="{BFDF47EF-38A1-69DF-2084-0E8DC4B246E7}"/>
              </a:ext>
            </a:extLst>
          </p:cNvPr>
          <p:cNvSpPr/>
          <p:nvPr/>
        </p:nvSpPr>
        <p:spPr>
          <a:xfrm>
            <a:off x="42802" y="3687194"/>
            <a:ext cx="12192000" cy="561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B4B745-94C6-920E-9A49-9AC6F003E4A9}"/>
              </a:ext>
            </a:extLst>
          </p:cNvPr>
          <p:cNvSpPr/>
          <p:nvPr/>
        </p:nvSpPr>
        <p:spPr>
          <a:xfrm>
            <a:off x="955726" y="3783327"/>
            <a:ext cx="2783539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图像增强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数据扩增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29FE734-6877-FA64-5DAA-62E557CED724}"/>
              </a:ext>
            </a:extLst>
          </p:cNvPr>
          <p:cNvSpPr/>
          <p:nvPr/>
        </p:nvSpPr>
        <p:spPr>
          <a:xfrm>
            <a:off x="354843" y="4412046"/>
            <a:ext cx="3824102" cy="2773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16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SimCLR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的核心逻辑依赖于对同一张图片进行</a:t>
            </a:r>
            <a:r>
              <a:rPr lang="zh-CN" altLang="en-US" sz="1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不同的“增强”处理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，生成两个视图。</a:t>
            </a: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我们将课程中用于改善视觉质量的图像增强方法，升华为了构建模型语义不变性的数据扩增策略。</a:t>
            </a: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308240-3E64-E5BD-7CEE-F6E5A9653EB8}"/>
              </a:ext>
            </a:extLst>
          </p:cNvPr>
          <p:cNvSpPr/>
          <p:nvPr/>
        </p:nvSpPr>
        <p:spPr>
          <a:xfrm>
            <a:off x="4704230" y="3783327"/>
            <a:ext cx="2783539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正交变换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特征投影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EAD78E9-75C3-A4BB-F5CB-3026CBEE2653}"/>
              </a:ext>
            </a:extLst>
          </p:cNvPr>
          <p:cNvSpPr/>
          <p:nvPr/>
        </p:nvSpPr>
        <p:spPr>
          <a:xfrm>
            <a:off x="4178945" y="4435247"/>
            <a:ext cx="4250148" cy="2327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Encoder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Projector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网络是一个复杂的可学习</a:t>
            </a:r>
            <a:r>
              <a:rPr lang="zh-CN" altLang="en-US" sz="1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非线性变换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，将图像</a:t>
            </a:r>
            <a:r>
              <a:rPr lang="zh-CN" altLang="en-US" sz="1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从像素空间映射到深层特征空间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这与课程中</a:t>
            </a: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傅里叶变换、</a:t>
            </a:r>
            <a:r>
              <a:rPr lang="en-US" altLang="zh-CN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DCT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r>
              <a:rPr lang="zh-CN" altLang="en-US" sz="1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基底变换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的思想一脉相承。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PNR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中的</a:t>
            </a:r>
            <a:r>
              <a:rPr lang="en-US" altLang="zh-CN" sz="16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distill_predictor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正是在学习两个特征子空间之间的映射关系。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08A305E-D1E0-96CB-FED4-D717E90E2E50}"/>
              </a:ext>
            </a:extLst>
          </p:cNvPr>
          <p:cNvSpPr/>
          <p:nvPr/>
        </p:nvSpPr>
        <p:spPr>
          <a:xfrm>
            <a:off x="8538340" y="3783327"/>
            <a:ext cx="2783539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图像编码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表征学习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B706535-9450-9EEC-388E-F95BDED3ED29}"/>
              </a:ext>
            </a:extLst>
          </p:cNvPr>
          <p:cNvSpPr/>
          <p:nvPr/>
        </p:nvSpPr>
        <p:spPr>
          <a:xfrm>
            <a:off x="8538339" y="4412046"/>
            <a:ext cx="3505810" cy="151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</a:rPr>
              <a:t>        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实验中学习的是语义编码。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PNR Loss 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zh-CN" altLang="en-US" sz="1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对比损失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强迫这种编码具有极强的区分度，这是</a:t>
            </a:r>
            <a:r>
              <a:rPr lang="zh-CN" altLang="en-US" sz="1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图像编码（压缩）思想的现代延伸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5" name="Picture 3">
            <a:extLst>
              <a:ext uri="{FF2B5EF4-FFF2-40B4-BE49-F238E27FC236}">
                <a16:creationId xmlns:a16="http://schemas.microsoft.com/office/drawing/2014/main" id="{8FEAAAB0-4C7D-04FA-1C71-E9591B076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>
            <a:fillRect/>
          </a:stretch>
        </p:blipFill>
        <p:spPr>
          <a:xfrm>
            <a:off x="584268" y="1458352"/>
            <a:ext cx="3526455" cy="2127531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F12FFAF4-DDDB-DAD9-8674-D6CA089ECF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>
            <a:fillRect/>
          </a:stretch>
        </p:blipFill>
        <p:spPr>
          <a:xfrm>
            <a:off x="4332772" y="1458352"/>
            <a:ext cx="3526455" cy="2127531"/>
          </a:xfrm>
          <a:prstGeom prst="rect">
            <a:avLst/>
          </a:prstGeom>
        </p:spPr>
      </p:pic>
      <p:pic>
        <p:nvPicPr>
          <p:cNvPr id="37" name="Picture 5">
            <a:extLst>
              <a:ext uri="{FF2B5EF4-FFF2-40B4-BE49-F238E27FC236}">
                <a16:creationId xmlns:a16="http://schemas.microsoft.com/office/drawing/2014/main" id="{55846FCC-3DC4-B3F2-D93D-A571203617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>
            <a:fillRect/>
          </a:stretch>
        </p:blipFill>
        <p:spPr>
          <a:xfrm>
            <a:off x="8166882" y="1458352"/>
            <a:ext cx="3526455" cy="2127531"/>
          </a:xfrm>
          <a:prstGeom prst="rect">
            <a:avLst/>
          </a:prstGeom>
        </p:spPr>
      </p:pic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2A44CE09-8457-B24D-F278-0FA13450D2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" b="2583"/>
          <a:stretch>
            <a:fillRect/>
          </a:stretch>
        </p:blipFill>
        <p:spPr>
          <a:xfrm>
            <a:off x="1072137" y="1724715"/>
            <a:ext cx="2487295" cy="1518285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3A360C-3D78-0C9E-A067-D13FA59CA2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9118" y="1732444"/>
            <a:ext cx="1893761" cy="14387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091FA2-B338-71BC-05F1-018B706E12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5131" y="1730535"/>
            <a:ext cx="2104132" cy="15186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C0EA3B-C643-D326-967E-8A249E151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4874" y="1724715"/>
            <a:ext cx="2424558" cy="14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3561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56F6E-ABB3-A2CD-8246-F6EBAF862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8B32E3D-2F57-847C-A05A-82F8C472DB6A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58421EE2-8A3F-77B3-EBD8-D4559F7DF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未来展望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9619B24A-CAD9-0B79-EB51-8C9D85807770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8A27F117-BDF2-482F-A393-104E43270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99CBBA9D-D2F4-75DF-CCFC-8FB249F8A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3" name="Rectangle 6">
            <a:extLst>
              <a:ext uri="{FF2B5EF4-FFF2-40B4-BE49-F238E27FC236}">
                <a16:creationId xmlns:a16="http://schemas.microsoft.com/office/drawing/2014/main" id="{F38A2E34-46D8-2D8B-6BF8-B9DA07BA08F4}"/>
              </a:ext>
            </a:extLst>
          </p:cNvPr>
          <p:cNvSpPr/>
          <p:nvPr/>
        </p:nvSpPr>
        <p:spPr>
          <a:xfrm>
            <a:off x="0" y="5523254"/>
            <a:ext cx="9300949" cy="1350965"/>
          </a:xfrm>
          <a:custGeom>
            <a:avLst/>
            <a:gdLst>
              <a:gd name="connsiteX0" fmla="*/ 0 w 6216319"/>
              <a:gd name="connsiteY0" fmla="*/ 0 h 1302204"/>
              <a:gd name="connsiteX1" fmla="*/ 6216319 w 6216319"/>
              <a:gd name="connsiteY1" fmla="*/ 0 h 1302204"/>
              <a:gd name="connsiteX2" fmla="*/ 6216319 w 6216319"/>
              <a:gd name="connsiteY2" fmla="*/ 1302204 h 1302204"/>
              <a:gd name="connsiteX3" fmla="*/ 0 w 6216319"/>
              <a:gd name="connsiteY3" fmla="*/ 1302204 h 1302204"/>
              <a:gd name="connsiteX4" fmla="*/ 0 w 6216319"/>
              <a:gd name="connsiteY4" fmla="*/ 0 h 1302204"/>
              <a:gd name="connsiteX0-1" fmla="*/ 0 w 6216319"/>
              <a:gd name="connsiteY0-2" fmla="*/ 9364 h 1311568"/>
              <a:gd name="connsiteX1-3" fmla="*/ 339865 w 6216319"/>
              <a:gd name="connsiteY1-4" fmla="*/ 0 h 1311568"/>
              <a:gd name="connsiteX2-5" fmla="*/ 6216319 w 6216319"/>
              <a:gd name="connsiteY2-6" fmla="*/ 9364 h 1311568"/>
              <a:gd name="connsiteX3-7" fmla="*/ 6216319 w 6216319"/>
              <a:gd name="connsiteY3-8" fmla="*/ 1311568 h 1311568"/>
              <a:gd name="connsiteX4-9" fmla="*/ 0 w 6216319"/>
              <a:gd name="connsiteY4-10" fmla="*/ 1311568 h 1311568"/>
              <a:gd name="connsiteX5" fmla="*/ 0 w 6216319"/>
              <a:gd name="connsiteY5" fmla="*/ 9364 h 1311568"/>
              <a:gd name="connsiteX0-11" fmla="*/ 0 w 6216319"/>
              <a:gd name="connsiteY0-12" fmla="*/ 0 h 1302204"/>
              <a:gd name="connsiteX1-13" fmla="*/ 339865 w 6216319"/>
              <a:gd name="connsiteY1-14" fmla="*/ 184845 h 1302204"/>
              <a:gd name="connsiteX2-15" fmla="*/ 6216319 w 6216319"/>
              <a:gd name="connsiteY2-16" fmla="*/ 0 h 1302204"/>
              <a:gd name="connsiteX3-17" fmla="*/ 6216319 w 6216319"/>
              <a:gd name="connsiteY3-18" fmla="*/ 1302204 h 1302204"/>
              <a:gd name="connsiteX4-19" fmla="*/ 0 w 6216319"/>
              <a:gd name="connsiteY4-20" fmla="*/ 1302204 h 1302204"/>
              <a:gd name="connsiteX5-21" fmla="*/ 0 w 6216319"/>
              <a:gd name="connsiteY5-22" fmla="*/ 0 h 1302204"/>
              <a:gd name="connsiteX0-23" fmla="*/ 0 w 6216319"/>
              <a:gd name="connsiteY0-24" fmla="*/ 0 h 1302204"/>
              <a:gd name="connsiteX1-25" fmla="*/ 339865 w 6216319"/>
              <a:gd name="connsiteY1-26" fmla="*/ 184845 h 1302204"/>
              <a:gd name="connsiteX2-27" fmla="*/ 6216319 w 6216319"/>
              <a:gd name="connsiteY2-28" fmla="*/ 0 h 1302204"/>
              <a:gd name="connsiteX3-29" fmla="*/ 6216319 w 6216319"/>
              <a:gd name="connsiteY3-30" fmla="*/ 1302204 h 1302204"/>
              <a:gd name="connsiteX4-31" fmla="*/ 0 w 6216319"/>
              <a:gd name="connsiteY4-32" fmla="*/ 1302204 h 1302204"/>
              <a:gd name="connsiteX5-33" fmla="*/ 0 w 6216319"/>
              <a:gd name="connsiteY5-34" fmla="*/ 0 h 1302204"/>
              <a:gd name="connsiteX0-35" fmla="*/ 0 w 6216319"/>
              <a:gd name="connsiteY0-36" fmla="*/ 47249 h 1349453"/>
              <a:gd name="connsiteX1-37" fmla="*/ 339865 w 6216319"/>
              <a:gd name="connsiteY1-38" fmla="*/ 232094 h 1349453"/>
              <a:gd name="connsiteX2-39" fmla="*/ 2273862 w 6216319"/>
              <a:gd name="connsiteY2-40" fmla="*/ 280646 h 1349453"/>
              <a:gd name="connsiteX3-41" fmla="*/ 6216319 w 6216319"/>
              <a:gd name="connsiteY3-42" fmla="*/ 47249 h 1349453"/>
              <a:gd name="connsiteX4-43" fmla="*/ 6216319 w 6216319"/>
              <a:gd name="connsiteY4-44" fmla="*/ 1349453 h 1349453"/>
              <a:gd name="connsiteX5-45" fmla="*/ 0 w 6216319"/>
              <a:gd name="connsiteY5-46" fmla="*/ 1349453 h 1349453"/>
              <a:gd name="connsiteX6" fmla="*/ 0 w 6216319"/>
              <a:gd name="connsiteY6" fmla="*/ 47249 h 1349453"/>
              <a:gd name="connsiteX0-47" fmla="*/ 0 w 6216319"/>
              <a:gd name="connsiteY0-48" fmla="*/ 30623 h 1332827"/>
              <a:gd name="connsiteX1-49" fmla="*/ 339865 w 6216319"/>
              <a:gd name="connsiteY1-50" fmla="*/ 215468 h 1332827"/>
              <a:gd name="connsiteX2-51" fmla="*/ 2265770 w 6216319"/>
              <a:gd name="connsiteY2-52" fmla="*/ 539150 h 1332827"/>
              <a:gd name="connsiteX3-53" fmla="*/ 6216319 w 6216319"/>
              <a:gd name="connsiteY3-54" fmla="*/ 30623 h 1332827"/>
              <a:gd name="connsiteX4-55" fmla="*/ 6216319 w 6216319"/>
              <a:gd name="connsiteY4-56" fmla="*/ 1332827 h 1332827"/>
              <a:gd name="connsiteX5-57" fmla="*/ 0 w 6216319"/>
              <a:gd name="connsiteY5-58" fmla="*/ 1332827 h 1332827"/>
              <a:gd name="connsiteX6-59" fmla="*/ 0 w 6216319"/>
              <a:gd name="connsiteY6-60" fmla="*/ 30623 h 1332827"/>
              <a:gd name="connsiteX0-61" fmla="*/ 0 w 6216319"/>
              <a:gd name="connsiteY0-62" fmla="*/ 31024 h 1333228"/>
              <a:gd name="connsiteX1-63" fmla="*/ 339865 w 6216319"/>
              <a:gd name="connsiteY1-64" fmla="*/ 215869 h 1333228"/>
              <a:gd name="connsiteX2-65" fmla="*/ 2265770 w 6216319"/>
              <a:gd name="connsiteY2-66" fmla="*/ 539551 h 1333228"/>
              <a:gd name="connsiteX3-67" fmla="*/ 3269182 w 6216319"/>
              <a:gd name="connsiteY3-68" fmla="*/ 418171 h 1333228"/>
              <a:gd name="connsiteX4-69" fmla="*/ 6216319 w 6216319"/>
              <a:gd name="connsiteY4-70" fmla="*/ 31024 h 1333228"/>
              <a:gd name="connsiteX5-71" fmla="*/ 6216319 w 6216319"/>
              <a:gd name="connsiteY5-72" fmla="*/ 1333228 h 1333228"/>
              <a:gd name="connsiteX6-73" fmla="*/ 0 w 6216319"/>
              <a:gd name="connsiteY6-74" fmla="*/ 1333228 h 1333228"/>
              <a:gd name="connsiteX7" fmla="*/ 0 w 6216319"/>
              <a:gd name="connsiteY7" fmla="*/ 31024 h 1333228"/>
              <a:gd name="connsiteX0-75" fmla="*/ 0 w 6216319"/>
              <a:gd name="connsiteY0-76" fmla="*/ 26175 h 1328379"/>
              <a:gd name="connsiteX1-77" fmla="*/ 339865 w 6216319"/>
              <a:gd name="connsiteY1-78" fmla="*/ 211020 h 1328379"/>
              <a:gd name="connsiteX2-79" fmla="*/ 2265770 w 6216319"/>
              <a:gd name="connsiteY2-80" fmla="*/ 534702 h 1328379"/>
              <a:gd name="connsiteX3-81" fmla="*/ 3244906 w 6216319"/>
              <a:gd name="connsiteY3-82" fmla="*/ 518518 h 1328379"/>
              <a:gd name="connsiteX4-83" fmla="*/ 6216319 w 6216319"/>
              <a:gd name="connsiteY4-84" fmla="*/ 26175 h 1328379"/>
              <a:gd name="connsiteX5-85" fmla="*/ 6216319 w 6216319"/>
              <a:gd name="connsiteY5-86" fmla="*/ 1328379 h 1328379"/>
              <a:gd name="connsiteX6-87" fmla="*/ 0 w 6216319"/>
              <a:gd name="connsiteY6-88" fmla="*/ 1328379 h 1328379"/>
              <a:gd name="connsiteX7-89" fmla="*/ 0 w 6216319"/>
              <a:gd name="connsiteY7-90" fmla="*/ 26175 h 1328379"/>
              <a:gd name="connsiteX0-91" fmla="*/ 0 w 6216319"/>
              <a:gd name="connsiteY0-92" fmla="*/ 63128 h 1365332"/>
              <a:gd name="connsiteX1-93" fmla="*/ 339865 w 6216319"/>
              <a:gd name="connsiteY1-94" fmla="*/ 247973 h 1365332"/>
              <a:gd name="connsiteX2-95" fmla="*/ 2265770 w 6216319"/>
              <a:gd name="connsiteY2-96" fmla="*/ 571655 h 1365332"/>
              <a:gd name="connsiteX3-97" fmla="*/ 3244906 w 6216319"/>
              <a:gd name="connsiteY3-98" fmla="*/ 555471 h 1365332"/>
              <a:gd name="connsiteX4-99" fmla="*/ 4725749 w 6216319"/>
              <a:gd name="connsiteY4-100" fmla="*/ 239882 h 1365332"/>
              <a:gd name="connsiteX5-101" fmla="*/ 6216319 w 6216319"/>
              <a:gd name="connsiteY5-102" fmla="*/ 63128 h 1365332"/>
              <a:gd name="connsiteX6-103" fmla="*/ 6216319 w 6216319"/>
              <a:gd name="connsiteY6-104" fmla="*/ 1365332 h 1365332"/>
              <a:gd name="connsiteX7-105" fmla="*/ 0 w 6216319"/>
              <a:gd name="connsiteY7-106" fmla="*/ 1365332 h 1365332"/>
              <a:gd name="connsiteX8" fmla="*/ 0 w 6216319"/>
              <a:gd name="connsiteY8" fmla="*/ 63128 h 1365332"/>
              <a:gd name="connsiteX0-107" fmla="*/ 0 w 6216319"/>
              <a:gd name="connsiteY0-108" fmla="*/ 20810 h 1323014"/>
              <a:gd name="connsiteX1-109" fmla="*/ 339865 w 6216319"/>
              <a:gd name="connsiteY1-110" fmla="*/ 205655 h 1323014"/>
              <a:gd name="connsiteX2-111" fmla="*/ 2265770 w 6216319"/>
              <a:gd name="connsiteY2-112" fmla="*/ 529337 h 1323014"/>
              <a:gd name="connsiteX3-113" fmla="*/ 3244906 w 6216319"/>
              <a:gd name="connsiteY3-114" fmla="*/ 513153 h 1323014"/>
              <a:gd name="connsiteX4-115" fmla="*/ 4628644 w 6216319"/>
              <a:gd name="connsiteY4-116" fmla="*/ 1055320 h 1323014"/>
              <a:gd name="connsiteX5-117" fmla="*/ 6216319 w 6216319"/>
              <a:gd name="connsiteY5-118" fmla="*/ 20810 h 1323014"/>
              <a:gd name="connsiteX6-119" fmla="*/ 6216319 w 6216319"/>
              <a:gd name="connsiteY6-120" fmla="*/ 1323014 h 1323014"/>
              <a:gd name="connsiteX7-121" fmla="*/ 0 w 6216319"/>
              <a:gd name="connsiteY7-122" fmla="*/ 1323014 h 1323014"/>
              <a:gd name="connsiteX8-123" fmla="*/ 0 w 6216319"/>
              <a:gd name="connsiteY8-124" fmla="*/ 20810 h 1323014"/>
              <a:gd name="connsiteX0-125" fmla="*/ 0 w 6216319"/>
              <a:gd name="connsiteY0-126" fmla="*/ 32243 h 1334447"/>
              <a:gd name="connsiteX1-127" fmla="*/ 339865 w 6216319"/>
              <a:gd name="connsiteY1-128" fmla="*/ 217088 h 1334447"/>
              <a:gd name="connsiteX2-129" fmla="*/ 2265770 w 6216319"/>
              <a:gd name="connsiteY2-130" fmla="*/ 540770 h 1334447"/>
              <a:gd name="connsiteX3-131" fmla="*/ 3244906 w 6216319"/>
              <a:gd name="connsiteY3-132" fmla="*/ 524586 h 1334447"/>
              <a:gd name="connsiteX4-133" fmla="*/ 4628644 w 6216319"/>
              <a:gd name="connsiteY4-134" fmla="*/ 1066753 h 1334447"/>
              <a:gd name="connsiteX5-135" fmla="*/ 5526860 w 6216319"/>
              <a:gd name="connsiteY5-136" fmla="*/ 451758 h 1334447"/>
              <a:gd name="connsiteX6-137" fmla="*/ 6216319 w 6216319"/>
              <a:gd name="connsiteY6-138" fmla="*/ 32243 h 1334447"/>
              <a:gd name="connsiteX7-139" fmla="*/ 6216319 w 6216319"/>
              <a:gd name="connsiteY7-140" fmla="*/ 1334447 h 1334447"/>
              <a:gd name="connsiteX8-141" fmla="*/ 0 w 6216319"/>
              <a:gd name="connsiteY8-142" fmla="*/ 1334447 h 1334447"/>
              <a:gd name="connsiteX9" fmla="*/ 0 w 6216319"/>
              <a:gd name="connsiteY9" fmla="*/ 32243 h 1334447"/>
              <a:gd name="connsiteX0-143" fmla="*/ 0 w 6216319"/>
              <a:gd name="connsiteY0-144" fmla="*/ 12831 h 1315035"/>
              <a:gd name="connsiteX1-145" fmla="*/ 339865 w 6216319"/>
              <a:gd name="connsiteY1-146" fmla="*/ 197676 h 1315035"/>
              <a:gd name="connsiteX2-147" fmla="*/ 2265770 w 6216319"/>
              <a:gd name="connsiteY2-148" fmla="*/ 521358 h 1315035"/>
              <a:gd name="connsiteX3-149" fmla="*/ 3244906 w 6216319"/>
              <a:gd name="connsiteY3-150" fmla="*/ 505174 h 1315035"/>
              <a:gd name="connsiteX4-151" fmla="*/ 4628644 w 6216319"/>
              <a:gd name="connsiteY4-152" fmla="*/ 1047341 h 1315035"/>
              <a:gd name="connsiteX5-153" fmla="*/ 5356927 w 6216319"/>
              <a:gd name="connsiteY5-154" fmla="*/ 1201089 h 1315035"/>
              <a:gd name="connsiteX6-155" fmla="*/ 6216319 w 6216319"/>
              <a:gd name="connsiteY6-156" fmla="*/ 12831 h 1315035"/>
              <a:gd name="connsiteX7-157" fmla="*/ 6216319 w 6216319"/>
              <a:gd name="connsiteY7-158" fmla="*/ 1315035 h 1315035"/>
              <a:gd name="connsiteX8-159" fmla="*/ 0 w 6216319"/>
              <a:gd name="connsiteY8-160" fmla="*/ 1315035 h 1315035"/>
              <a:gd name="connsiteX9-161" fmla="*/ 0 w 6216319"/>
              <a:gd name="connsiteY9-162" fmla="*/ 12831 h 1315035"/>
              <a:gd name="connsiteX0-163" fmla="*/ 0 w 6498499"/>
              <a:gd name="connsiteY0-164" fmla="*/ 0 h 1302204"/>
              <a:gd name="connsiteX1-165" fmla="*/ 339865 w 6498499"/>
              <a:gd name="connsiteY1-166" fmla="*/ 184845 h 1302204"/>
              <a:gd name="connsiteX2-167" fmla="*/ 2265770 w 6498499"/>
              <a:gd name="connsiteY2-168" fmla="*/ 508527 h 1302204"/>
              <a:gd name="connsiteX3-169" fmla="*/ 3244906 w 6498499"/>
              <a:gd name="connsiteY3-170" fmla="*/ 492343 h 1302204"/>
              <a:gd name="connsiteX4-171" fmla="*/ 4628644 w 6498499"/>
              <a:gd name="connsiteY4-172" fmla="*/ 1034510 h 1302204"/>
              <a:gd name="connsiteX5-173" fmla="*/ 5356927 w 6498499"/>
              <a:gd name="connsiteY5-174" fmla="*/ 1188258 h 1302204"/>
              <a:gd name="connsiteX6-175" fmla="*/ 6216319 w 6498499"/>
              <a:gd name="connsiteY6-176" fmla="*/ 1302204 h 1302204"/>
              <a:gd name="connsiteX7-177" fmla="*/ 0 w 6498499"/>
              <a:gd name="connsiteY7-178" fmla="*/ 1302204 h 1302204"/>
              <a:gd name="connsiteX8-179" fmla="*/ 0 w 6498499"/>
              <a:gd name="connsiteY8-180" fmla="*/ 0 h 1302204"/>
              <a:gd name="connsiteX0-181" fmla="*/ 0 w 6216319"/>
              <a:gd name="connsiteY0-182" fmla="*/ 0 h 1302204"/>
              <a:gd name="connsiteX1-183" fmla="*/ 339865 w 6216319"/>
              <a:gd name="connsiteY1-184" fmla="*/ 184845 h 1302204"/>
              <a:gd name="connsiteX2-185" fmla="*/ 2265770 w 6216319"/>
              <a:gd name="connsiteY2-186" fmla="*/ 508527 h 1302204"/>
              <a:gd name="connsiteX3-187" fmla="*/ 3244906 w 6216319"/>
              <a:gd name="connsiteY3-188" fmla="*/ 492343 h 1302204"/>
              <a:gd name="connsiteX4-189" fmla="*/ 4628644 w 6216319"/>
              <a:gd name="connsiteY4-190" fmla="*/ 1034510 h 1302204"/>
              <a:gd name="connsiteX5-191" fmla="*/ 5356927 w 6216319"/>
              <a:gd name="connsiteY5-192" fmla="*/ 1188258 h 1302204"/>
              <a:gd name="connsiteX6-193" fmla="*/ 6216319 w 6216319"/>
              <a:gd name="connsiteY6-194" fmla="*/ 1302204 h 1302204"/>
              <a:gd name="connsiteX7-195" fmla="*/ 0 w 6216319"/>
              <a:gd name="connsiteY7-196" fmla="*/ 1302204 h 1302204"/>
              <a:gd name="connsiteX8-197" fmla="*/ 0 w 6216319"/>
              <a:gd name="connsiteY8-198" fmla="*/ 0 h 1302204"/>
              <a:gd name="connsiteX0-199" fmla="*/ 0 w 6216319"/>
              <a:gd name="connsiteY0-200" fmla="*/ 0 h 1302204"/>
              <a:gd name="connsiteX1-201" fmla="*/ 339865 w 6216319"/>
              <a:gd name="connsiteY1-202" fmla="*/ 184845 h 1302204"/>
              <a:gd name="connsiteX2-203" fmla="*/ 2265770 w 6216319"/>
              <a:gd name="connsiteY2-204" fmla="*/ 508527 h 1302204"/>
              <a:gd name="connsiteX3-205" fmla="*/ 3244906 w 6216319"/>
              <a:gd name="connsiteY3-206" fmla="*/ 492343 h 1302204"/>
              <a:gd name="connsiteX4-207" fmla="*/ 4628644 w 6216319"/>
              <a:gd name="connsiteY4-208" fmla="*/ 1034510 h 1302204"/>
              <a:gd name="connsiteX5-209" fmla="*/ 5356927 w 6216319"/>
              <a:gd name="connsiteY5-210" fmla="*/ 1188258 h 1302204"/>
              <a:gd name="connsiteX6-211" fmla="*/ 6216319 w 6216319"/>
              <a:gd name="connsiteY6-212" fmla="*/ 1302204 h 1302204"/>
              <a:gd name="connsiteX7-213" fmla="*/ 0 w 6216319"/>
              <a:gd name="connsiteY7-214" fmla="*/ 1302204 h 1302204"/>
              <a:gd name="connsiteX8-215" fmla="*/ 0 w 6216319"/>
              <a:gd name="connsiteY8-216" fmla="*/ 0 h 1302204"/>
              <a:gd name="connsiteX0-217" fmla="*/ 0 w 6216319"/>
              <a:gd name="connsiteY0-218" fmla="*/ 0 h 1302204"/>
              <a:gd name="connsiteX1-219" fmla="*/ 339865 w 6216319"/>
              <a:gd name="connsiteY1-220" fmla="*/ 184845 h 1302204"/>
              <a:gd name="connsiteX2-221" fmla="*/ 2265770 w 6216319"/>
              <a:gd name="connsiteY2-222" fmla="*/ 508527 h 1302204"/>
              <a:gd name="connsiteX3-223" fmla="*/ 3244906 w 6216319"/>
              <a:gd name="connsiteY3-224" fmla="*/ 492343 h 1302204"/>
              <a:gd name="connsiteX4-225" fmla="*/ 4628644 w 6216319"/>
              <a:gd name="connsiteY4-226" fmla="*/ 1034510 h 1302204"/>
              <a:gd name="connsiteX5-227" fmla="*/ 5356927 w 6216319"/>
              <a:gd name="connsiteY5-228" fmla="*/ 1188258 h 1302204"/>
              <a:gd name="connsiteX6-229" fmla="*/ 6216319 w 6216319"/>
              <a:gd name="connsiteY6-230" fmla="*/ 1302204 h 1302204"/>
              <a:gd name="connsiteX7-231" fmla="*/ 0 w 6216319"/>
              <a:gd name="connsiteY7-232" fmla="*/ 1302204 h 1302204"/>
              <a:gd name="connsiteX8-233" fmla="*/ 0 w 6216319"/>
              <a:gd name="connsiteY8-234" fmla="*/ 0 h 1302204"/>
              <a:gd name="connsiteX0-235" fmla="*/ 0 w 6216319"/>
              <a:gd name="connsiteY0-236" fmla="*/ 0 h 1302204"/>
              <a:gd name="connsiteX1-237" fmla="*/ 339865 w 6216319"/>
              <a:gd name="connsiteY1-238" fmla="*/ 184845 h 1302204"/>
              <a:gd name="connsiteX2-239" fmla="*/ 2265770 w 6216319"/>
              <a:gd name="connsiteY2-240" fmla="*/ 508527 h 1302204"/>
              <a:gd name="connsiteX3-241" fmla="*/ 3244906 w 6216319"/>
              <a:gd name="connsiteY3-242" fmla="*/ 492343 h 1302204"/>
              <a:gd name="connsiteX4-243" fmla="*/ 4628644 w 6216319"/>
              <a:gd name="connsiteY4-244" fmla="*/ 1034510 h 1302204"/>
              <a:gd name="connsiteX5-245" fmla="*/ 5356927 w 6216319"/>
              <a:gd name="connsiteY5-246" fmla="*/ 1188258 h 1302204"/>
              <a:gd name="connsiteX6-247" fmla="*/ 6216319 w 6216319"/>
              <a:gd name="connsiteY6-248" fmla="*/ 1302204 h 1302204"/>
              <a:gd name="connsiteX7-249" fmla="*/ 0 w 6216319"/>
              <a:gd name="connsiteY7-250" fmla="*/ 1302204 h 1302204"/>
              <a:gd name="connsiteX8-251" fmla="*/ 0 w 6216319"/>
              <a:gd name="connsiteY8-252" fmla="*/ 0 h 1302204"/>
              <a:gd name="connsiteX0-253" fmla="*/ 0 w 6216319"/>
              <a:gd name="connsiteY0-254" fmla="*/ 0 h 1302204"/>
              <a:gd name="connsiteX1-255" fmla="*/ 339865 w 6216319"/>
              <a:gd name="connsiteY1-256" fmla="*/ 184845 h 1302204"/>
              <a:gd name="connsiteX2-257" fmla="*/ 2265770 w 6216319"/>
              <a:gd name="connsiteY2-258" fmla="*/ 508527 h 1302204"/>
              <a:gd name="connsiteX3-259" fmla="*/ 3244906 w 6216319"/>
              <a:gd name="connsiteY3-260" fmla="*/ 492343 h 1302204"/>
              <a:gd name="connsiteX4-261" fmla="*/ 4628644 w 6216319"/>
              <a:gd name="connsiteY4-262" fmla="*/ 1034510 h 1302204"/>
              <a:gd name="connsiteX5-263" fmla="*/ 5356927 w 6216319"/>
              <a:gd name="connsiteY5-264" fmla="*/ 1188258 h 1302204"/>
              <a:gd name="connsiteX6-265" fmla="*/ 6216319 w 6216319"/>
              <a:gd name="connsiteY6-266" fmla="*/ 1302204 h 1302204"/>
              <a:gd name="connsiteX7-267" fmla="*/ 0 w 6216319"/>
              <a:gd name="connsiteY7-268" fmla="*/ 1302204 h 1302204"/>
              <a:gd name="connsiteX8-269" fmla="*/ 0 w 6216319"/>
              <a:gd name="connsiteY8-270" fmla="*/ 0 h 1302204"/>
              <a:gd name="connsiteX0-271" fmla="*/ 0 w 6216319"/>
              <a:gd name="connsiteY0-272" fmla="*/ 0 h 1302204"/>
              <a:gd name="connsiteX1-273" fmla="*/ 339865 w 6216319"/>
              <a:gd name="connsiteY1-274" fmla="*/ 184845 h 1302204"/>
              <a:gd name="connsiteX2-275" fmla="*/ 2265770 w 6216319"/>
              <a:gd name="connsiteY2-276" fmla="*/ 508527 h 1302204"/>
              <a:gd name="connsiteX3-277" fmla="*/ 3244906 w 6216319"/>
              <a:gd name="connsiteY3-278" fmla="*/ 492343 h 1302204"/>
              <a:gd name="connsiteX4-279" fmla="*/ 4628644 w 6216319"/>
              <a:gd name="connsiteY4-280" fmla="*/ 1034510 h 1302204"/>
              <a:gd name="connsiteX5-281" fmla="*/ 5356927 w 6216319"/>
              <a:gd name="connsiteY5-282" fmla="*/ 1188258 h 1302204"/>
              <a:gd name="connsiteX6-283" fmla="*/ 6216319 w 6216319"/>
              <a:gd name="connsiteY6-284" fmla="*/ 1302204 h 1302204"/>
              <a:gd name="connsiteX7-285" fmla="*/ 0 w 6216319"/>
              <a:gd name="connsiteY7-286" fmla="*/ 1302204 h 1302204"/>
              <a:gd name="connsiteX8-287" fmla="*/ 0 w 6216319"/>
              <a:gd name="connsiteY8-288" fmla="*/ 0 h 1302204"/>
              <a:gd name="connsiteX0-289" fmla="*/ 0 w 6216319"/>
              <a:gd name="connsiteY0-290" fmla="*/ 0 h 1302204"/>
              <a:gd name="connsiteX1-291" fmla="*/ 339865 w 6216319"/>
              <a:gd name="connsiteY1-292" fmla="*/ 184845 h 1302204"/>
              <a:gd name="connsiteX2-293" fmla="*/ 2265770 w 6216319"/>
              <a:gd name="connsiteY2-294" fmla="*/ 508527 h 1302204"/>
              <a:gd name="connsiteX3-295" fmla="*/ 3244906 w 6216319"/>
              <a:gd name="connsiteY3-296" fmla="*/ 492343 h 1302204"/>
              <a:gd name="connsiteX4-297" fmla="*/ 4628644 w 6216319"/>
              <a:gd name="connsiteY4-298" fmla="*/ 1034510 h 1302204"/>
              <a:gd name="connsiteX5-299" fmla="*/ 5356927 w 6216319"/>
              <a:gd name="connsiteY5-300" fmla="*/ 1188258 h 1302204"/>
              <a:gd name="connsiteX6-301" fmla="*/ 6216319 w 6216319"/>
              <a:gd name="connsiteY6-302" fmla="*/ 1302204 h 1302204"/>
              <a:gd name="connsiteX7-303" fmla="*/ 0 w 6216319"/>
              <a:gd name="connsiteY7-304" fmla="*/ 1302204 h 1302204"/>
              <a:gd name="connsiteX8-305" fmla="*/ 0 w 6216319"/>
              <a:gd name="connsiteY8-306" fmla="*/ 0 h 1302204"/>
              <a:gd name="connsiteX0-307" fmla="*/ 0 w 6216319"/>
              <a:gd name="connsiteY0-308" fmla="*/ 0 h 1302204"/>
              <a:gd name="connsiteX1-309" fmla="*/ 339865 w 6216319"/>
              <a:gd name="connsiteY1-310" fmla="*/ 184845 h 1302204"/>
              <a:gd name="connsiteX2-311" fmla="*/ 2265770 w 6216319"/>
              <a:gd name="connsiteY2-312" fmla="*/ 508527 h 1302204"/>
              <a:gd name="connsiteX3-313" fmla="*/ 3244906 w 6216319"/>
              <a:gd name="connsiteY3-314" fmla="*/ 492343 h 1302204"/>
              <a:gd name="connsiteX4-315" fmla="*/ 4628644 w 6216319"/>
              <a:gd name="connsiteY4-316" fmla="*/ 1034510 h 1302204"/>
              <a:gd name="connsiteX5-317" fmla="*/ 5356927 w 6216319"/>
              <a:gd name="connsiteY5-318" fmla="*/ 1188258 h 1302204"/>
              <a:gd name="connsiteX6-319" fmla="*/ 6216319 w 6216319"/>
              <a:gd name="connsiteY6-320" fmla="*/ 1302204 h 1302204"/>
              <a:gd name="connsiteX7-321" fmla="*/ 0 w 6216319"/>
              <a:gd name="connsiteY7-322" fmla="*/ 1302204 h 1302204"/>
              <a:gd name="connsiteX8-323" fmla="*/ 0 w 6216319"/>
              <a:gd name="connsiteY8-324" fmla="*/ 0 h 1302204"/>
              <a:gd name="connsiteX0-325" fmla="*/ 0 w 6216319"/>
              <a:gd name="connsiteY0-326" fmla="*/ 0 h 1302204"/>
              <a:gd name="connsiteX1-327" fmla="*/ 339865 w 6216319"/>
              <a:gd name="connsiteY1-328" fmla="*/ 184845 h 1302204"/>
              <a:gd name="connsiteX2-329" fmla="*/ 2265770 w 6216319"/>
              <a:gd name="connsiteY2-330" fmla="*/ 508527 h 1302204"/>
              <a:gd name="connsiteX3-331" fmla="*/ 3244906 w 6216319"/>
              <a:gd name="connsiteY3-332" fmla="*/ 492343 h 1302204"/>
              <a:gd name="connsiteX4-333" fmla="*/ 4628644 w 6216319"/>
              <a:gd name="connsiteY4-334" fmla="*/ 1034510 h 1302204"/>
              <a:gd name="connsiteX5-335" fmla="*/ 5356927 w 6216319"/>
              <a:gd name="connsiteY5-336" fmla="*/ 1188258 h 1302204"/>
              <a:gd name="connsiteX6-337" fmla="*/ 6216319 w 6216319"/>
              <a:gd name="connsiteY6-338" fmla="*/ 1302204 h 1302204"/>
              <a:gd name="connsiteX7-339" fmla="*/ 0 w 6216319"/>
              <a:gd name="connsiteY7-340" fmla="*/ 1302204 h 1302204"/>
              <a:gd name="connsiteX8-341" fmla="*/ 0 w 6216319"/>
              <a:gd name="connsiteY8-342" fmla="*/ 0 h 1302204"/>
              <a:gd name="connsiteX0-343" fmla="*/ 0 w 6216319"/>
              <a:gd name="connsiteY0-344" fmla="*/ 0 h 1302204"/>
              <a:gd name="connsiteX1-345" fmla="*/ 339865 w 6216319"/>
              <a:gd name="connsiteY1-346" fmla="*/ 184845 h 1302204"/>
              <a:gd name="connsiteX2-347" fmla="*/ 2265770 w 6216319"/>
              <a:gd name="connsiteY2-348" fmla="*/ 508527 h 1302204"/>
              <a:gd name="connsiteX3-349" fmla="*/ 3244906 w 6216319"/>
              <a:gd name="connsiteY3-350" fmla="*/ 492343 h 1302204"/>
              <a:gd name="connsiteX4-351" fmla="*/ 4628644 w 6216319"/>
              <a:gd name="connsiteY4-352" fmla="*/ 1034510 h 1302204"/>
              <a:gd name="connsiteX5-353" fmla="*/ 5356927 w 6216319"/>
              <a:gd name="connsiteY5-354" fmla="*/ 1188258 h 1302204"/>
              <a:gd name="connsiteX6-355" fmla="*/ 6216319 w 6216319"/>
              <a:gd name="connsiteY6-356" fmla="*/ 1302204 h 1302204"/>
              <a:gd name="connsiteX7-357" fmla="*/ 0 w 6216319"/>
              <a:gd name="connsiteY7-358" fmla="*/ 1302204 h 1302204"/>
              <a:gd name="connsiteX8-359" fmla="*/ 0 w 6216319"/>
              <a:gd name="connsiteY8-360" fmla="*/ 0 h 1302204"/>
              <a:gd name="connsiteX0-361" fmla="*/ 0 w 6216319"/>
              <a:gd name="connsiteY0-362" fmla="*/ 0 h 1302204"/>
              <a:gd name="connsiteX1-363" fmla="*/ 339865 w 6216319"/>
              <a:gd name="connsiteY1-364" fmla="*/ 184845 h 1302204"/>
              <a:gd name="connsiteX2-365" fmla="*/ 2265770 w 6216319"/>
              <a:gd name="connsiteY2-366" fmla="*/ 508527 h 1302204"/>
              <a:gd name="connsiteX3-367" fmla="*/ 3244906 w 6216319"/>
              <a:gd name="connsiteY3-368" fmla="*/ 492343 h 1302204"/>
              <a:gd name="connsiteX4-369" fmla="*/ 4628644 w 6216319"/>
              <a:gd name="connsiteY4-370" fmla="*/ 1034510 h 1302204"/>
              <a:gd name="connsiteX5-371" fmla="*/ 5356927 w 6216319"/>
              <a:gd name="connsiteY5-372" fmla="*/ 1188258 h 1302204"/>
              <a:gd name="connsiteX6-373" fmla="*/ 6216319 w 6216319"/>
              <a:gd name="connsiteY6-374" fmla="*/ 1302204 h 1302204"/>
              <a:gd name="connsiteX7-375" fmla="*/ 0 w 6216319"/>
              <a:gd name="connsiteY7-376" fmla="*/ 1302204 h 1302204"/>
              <a:gd name="connsiteX8-377" fmla="*/ 0 w 6216319"/>
              <a:gd name="connsiteY8-378" fmla="*/ 0 h 1302204"/>
              <a:gd name="connsiteX0-379" fmla="*/ 0 w 6216319"/>
              <a:gd name="connsiteY0-380" fmla="*/ 0 h 1302204"/>
              <a:gd name="connsiteX1-381" fmla="*/ 339865 w 6216319"/>
              <a:gd name="connsiteY1-382" fmla="*/ 184845 h 1302204"/>
              <a:gd name="connsiteX2-383" fmla="*/ 2265770 w 6216319"/>
              <a:gd name="connsiteY2-384" fmla="*/ 508527 h 1302204"/>
              <a:gd name="connsiteX3-385" fmla="*/ 3244906 w 6216319"/>
              <a:gd name="connsiteY3-386" fmla="*/ 492343 h 1302204"/>
              <a:gd name="connsiteX4-387" fmla="*/ 4628644 w 6216319"/>
              <a:gd name="connsiteY4-388" fmla="*/ 1034510 h 1302204"/>
              <a:gd name="connsiteX5-389" fmla="*/ 5356927 w 6216319"/>
              <a:gd name="connsiteY5-390" fmla="*/ 1188258 h 1302204"/>
              <a:gd name="connsiteX6-391" fmla="*/ 6216319 w 6216319"/>
              <a:gd name="connsiteY6-392" fmla="*/ 1302204 h 1302204"/>
              <a:gd name="connsiteX7-393" fmla="*/ 0 w 6216319"/>
              <a:gd name="connsiteY7-394" fmla="*/ 1302204 h 1302204"/>
              <a:gd name="connsiteX8-395" fmla="*/ 0 w 6216319"/>
              <a:gd name="connsiteY8-396" fmla="*/ 0 h 1302204"/>
              <a:gd name="connsiteX0-397" fmla="*/ 0 w 6216319"/>
              <a:gd name="connsiteY0-398" fmla="*/ 147589 h 1449793"/>
              <a:gd name="connsiteX1-399" fmla="*/ 339865 w 6216319"/>
              <a:gd name="connsiteY1-400" fmla="*/ 332434 h 1449793"/>
              <a:gd name="connsiteX2-401" fmla="*/ 2265770 w 6216319"/>
              <a:gd name="connsiteY2-402" fmla="*/ 656116 h 1449793"/>
              <a:gd name="connsiteX3-403" fmla="*/ 3244906 w 6216319"/>
              <a:gd name="connsiteY3-404" fmla="*/ 639932 h 1449793"/>
              <a:gd name="connsiteX4-405" fmla="*/ 4628644 w 6216319"/>
              <a:gd name="connsiteY4-406" fmla="*/ 1182099 h 1449793"/>
              <a:gd name="connsiteX5-407" fmla="*/ 5356927 w 6216319"/>
              <a:gd name="connsiteY5-408" fmla="*/ 1335847 h 1449793"/>
              <a:gd name="connsiteX6-409" fmla="*/ 6216319 w 6216319"/>
              <a:gd name="connsiteY6-410" fmla="*/ 1449793 h 1449793"/>
              <a:gd name="connsiteX7-411" fmla="*/ 0 w 6216319"/>
              <a:gd name="connsiteY7-412" fmla="*/ 1449793 h 1449793"/>
              <a:gd name="connsiteX8-413" fmla="*/ 0 w 6216319"/>
              <a:gd name="connsiteY8-414" fmla="*/ 147589 h 1449793"/>
              <a:gd name="connsiteX0-415" fmla="*/ 0 w 6216319"/>
              <a:gd name="connsiteY0-416" fmla="*/ 121021 h 1423225"/>
              <a:gd name="connsiteX1-417" fmla="*/ 339865 w 6216319"/>
              <a:gd name="connsiteY1-418" fmla="*/ 305866 h 1423225"/>
              <a:gd name="connsiteX2-419" fmla="*/ 2265770 w 6216319"/>
              <a:gd name="connsiteY2-420" fmla="*/ 629548 h 1423225"/>
              <a:gd name="connsiteX3-421" fmla="*/ 3244906 w 6216319"/>
              <a:gd name="connsiteY3-422" fmla="*/ 613364 h 1423225"/>
              <a:gd name="connsiteX4-423" fmla="*/ 4628644 w 6216319"/>
              <a:gd name="connsiteY4-424" fmla="*/ 1155531 h 1423225"/>
              <a:gd name="connsiteX5-425" fmla="*/ 5356927 w 6216319"/>
              <a:gd name="connsiteY5-426" fmla="*/ 1309279 h 1423225"/>
              <a:gd name="connsiteX6-427" fmla="*/ 6216319 w 6216319"/>
              <a:gd name="connsiteY6-428" fmla="*/ 1423225 h 1423225"/>
              <a:gd name="connsiteX7-429" fmla="*/ 0 w 6216319"/>
              <a:gd name="connsiteY7-430" fmla="*/ 1423225 h 1423225"/>
              <a:gd name="connsiteX8-431" fmla="*/ 0 w 6216319"/>
              <a:gd name="connsiteY8-432" fmla="*/ 121021 h 1423225"/>
              <a:gd name="connsiteX0-433" fmla="*/ 0 w 6216319"/>
              <a:gd name="connsiteY0-434" fmla="*/ 121021 h 1423225"/>
              <a:gd name="connsiteX1-435" fmla="*/ 339865 w 6216319"/>
              <a:gd name="connsiteY1-436" fmla="*/ 305866 h 1423225"/>
              <a:gd name="connsiteX2-437" fmla="*/ 2265770 w 6216319"/>
              <a:gd name="connsiteY2-438" fmla="*/ 629548 h 1423225"/>
              <a:gd name="connsiteX3-439" fmla="*/ 3244906 w 6216319"/>
              <a:gd name="connsiteY3-440" fmla="*/ 613364 h 1423225"/>
              <a:gd name="connsiteX4-441" fmla="*/ 4628644 w 6216319"/>
              <a:gd name="connsiteY4-442" fmla="*/ 1155531 h 1423225"/>
              <a:gd name="connsiteX5-443" fmla="*/ 5356927 w 6216319"/>
              <a:gd name="connsiteY5-444" fmla="*/ 1309279 h 1423225"/>
              <a:gd name="connsiteX6-445" fmla="*/ 6216319 w 6216319"/>
              <a:gd name="connsiteY6-446" fmla="*/ 1423225 h 1423225"/>
              <a:gd name="connsiteX7-447" fmla="*/ 0 w 6216319"/>
              <a:gd name="connsiteY7-448" fmla="*/ 1423225 h 1423225"/>
              <a:gd name="connsiteX8-449" fmla="*/ 0 w 6216319"/>
              <a:gd name="connsiteY8-450" fmla="*/ 121021 h 1423225"/>
              <a:gd name="connsiteX0-451" fmla="*/ 0 w 6216319"/>
              <a:gd name="connsiteY0-452" fmla="*/ 140194 h 1442398"/>
              <a:gd name="connsiteX1-453" fmla="*/ 339865 w 6216319"/>
              <a:gd name="connsiteY1-454" fmla="*/ 325039 h 1442398"/>
              <a:gd name="connsiteX2-455" fmla="*/ 2265770 w 6216319"/>
              <a:gd name="connsiteY2-456" fmla="*/ 648721 h 1442398"/>
              <a:gd name="connsiteX3-457" fmla="*/ 3244906 w 6216319"/>
              <a:gd name="connsiteY3-458" fmla="*/ 632537 h 1442398"/>
              <a:gd name="connsiteX4-459" fmla="*/ 4628644 w 6216319"/>
              <a:gd name="connsiteY4-460" fmla="*/ 1174704 h 1442398"/>
              <a:gd name="connsiteX5-461" fmla="*/ 5356927 w 6216319"/>
              <a:gd name="connsiteY5-462" fmla="*/ 1328452 h 1442398"/>
              <a:gd name="connsiteX6-463" fmla="*/ 6216319 w 6216319"/>
              <a:gd name="connsiteY6-464" fmla="*/ 1442398 h 1442398"/>
              <a:gd name="connsiteX7-465" fmla="*/ 0 w 6216319"/>
              <a:gd name="connsiteY7-466" fmla="*/ 1442398 h 1442398"/>
              <a:gd name="connsiteX8-467" fmla="*/ 0 w 6216319"/>
              <a:gd name="connsiteY8-468" fmla="*/ 140194 h 1442398"/>
              <a:gd name="connsiteX0-469" fmla="*/ 0 w 6216319"/>
              <a:gd name="connsiteY0-470" fmla="*/ 140194 h 1442398"/>
              <a:gd name="connsiteX1-471" fmla="*/ 339865 w 6216319"/>
              <a:gd name="connsiteY1-472" fmla="*/ 325039 h 1442398"/>
              <a:gd name="connsiteX2-473" fmla="*/ 2265770 w 6216319"/>
              <a:gd name="connsiteY2-474" fmla="*/ 648721 h 1442398"/>
              <a:gd name="connsiteX3-475" fmla="*/ 3244906 w 6216319"/>
              <a:gd name="connsiteY3-476" fmla="*/ 632537 h 1442398"/>
              <a:gd name="connsiteX4-477" fmla="*/ 4628644 w 6216319"/>
              <a:gd name="connsiteY4-478" fmla="*/ 1174704 h 1442398"/>
              <a:gd name="connsiteX5-479" fmla="*/ 5356927 w 6216319"/>
              <a:gd name="connsiteY5-480" fmla="*/ 1328452 h 1442398"/>
              <a:gd name="connsiteX6-481" fmla="*/ 6216319 w 6216319"/>
              <a:gd name="connsiteY6-482" fmla="*/ 1442398 h 1442398"/>
              <a:gd name="connsiteX7-483" fmla="*/ 0 w 6216319"/>
              <a:gd name="connsiteY7-484" fmla="*/ 1442398 h 1442398"/>
              <a:gd name="connsiteX8-485" fmla="*/ 0 w 6216319"/>
              <a:gd name="connsiteY8-486" fmla="*/ 140194 h 1442398"/>
              <a:gd name="connsiteX0-487" fmla="*/ 0 w 6216319"/>
              <a:gd name="connsiteY0-488" fmla="*/ 34944 h 1337148"/>
              <a:gd name="connsiteX1-489" fmla="*/ 339865 w 6216319"/>
              <a:gd name="connsiteY1-490" fmla="*/ 219789 h 1337148"/>
              <a:gd name="connsiteX2-491" fmla="*/ 2265770 w 6216319"/>
              <a:gd name="connsiteY2-492" fmla="*/ 543471 h 1337148"/>
              <a:gd name="connsiteX3-493" fmla="*/ 3244906 w 6216319"/>
              <a:gd name="connsiteY3-494" fmla="*/ 527287 h 1337148"/>
              <a:gd name="connsiteX4-495" fmla="*/ 4628644 w 6216319"/>
              <a:gd name="connsiteY4-496" fmla="*/ 1069454 h 1337148"/>
              <a:gd name="connsiteX5-497" fmla="*/ 5356927 w 6216319"/>
              <a:gd name="connsiteY5-498" fmla="*/ 1223202 h 1337148"/>
              <a:gd name="connsiteX6-499" fmla="*/ 6216319 w 6216319"/>
              <a:gd name="connsiteY6-500" fmla="*/ 1337148 h 1337148"/>
              <a:gd name="connsiteX7-501" fmla="*/ 0 w 6216319"/>
              <a:gd name="connsiteY7-502" fmla="*/ 1337148 h 1337148"/>
              <a:gd name="connsiteX8-503" fmla="*/ 0 w 6216319"/>
              <a:gd name="connsiteY8-504" fmla="*/ 34944 h 1337148"/>
              <a:gd name="connsiteX0-505" fmla="*/ 0 w 6216319"/>
              <a:gd name="connsiteY0-506" fmla="*/ 44896 h 1347100"/>
              <a:gd name="connsiteX1-507" fmla="*/ 339865 w 6216319"/>
              <a:gd name="connsiteY1-508" fmla="*/ 229741 h 1347100"/>
              <a:gd name="connsiteX2-509" fmla="*/ 2265770 w 6216319"/>
              <a:gd name="connsiteY2-510" fmla="*/ 553423 h 1347100"/>
              <a:gd name="connsiteX3-511" fmla="*/ 3244906 w 6216319"/>
              <a:gd name="connsiteY3-512" fmla="*/ 537239 h 1347100"/>
              <a:gd name="connsiteX4-513" fmla="*/ 4628644 w 6216319"/>
              <a:gd name="connsiteY4-514" fmla="*/ 1079406 h 1347100"/>
              <a:gd name="connsiteX5-515" fmla="*/ 5356927 w 6216319"/>
              <a:gd name="connsiteY5-516" fmla="*/ 1233154 h 1347100"/>
              <a:gd name="connsiteX6-517" fmla="*/ 6216319 w 6216319"/>
              <a:gd name="connsiteY6-518" fmla="*/ 1347100 h 1347100"/>
              <a:gd name="connsiteX7-519" fmla="*/ 0 w 6216319"/>
              <a:gd name="connsiteY7-520" fmla="*/ 1347100 h 1347100"/>
              <a:gd name="connsiteX8-521" fmla="*/ 0 w 6216319"/>
              <a:gd name="connsiteY8-522" fmla="*/ 44896 h 1347100"/>
              <a:gd name="connsiteX0-523" fmla="*/ 0 w 6216319"/>
              <a:gd name="connsiteY0-524" fmla="*/ 44896 h 1347100"/>
              <a:gd name="connsiteX1-525" fmla="*/ 339865 w 6216319"/>
              <a:gd name="connsiteY1-526" fmla="*/ 229741 h 1347100"/>
              <a:gd name="connsiteX2-527" fmla="*/ 2265770 w 6216319"/>
              <a:gd name="connsiteY2-528" fmla="*/ 553423 h 1347100"/>
              <a:gd name="connsiteX3-529" fmla="*/ 3244906 w 6216319"/>
              <a:gd name="connsiteY3-530" fmla="*/ 537239 h 1347100"/>
              <a:gd name="connsiteX4-531" fmla="*/ 4628644 w 6216319"/>
              <a:gd name="connsiteY4-532" fmla="*/ 1079406 h 1347100"/>
              <a:gd name="connsiteX5-533" fmla="*/ 5356927 w 6216319"/>
              <a:gd name="connsiteY5-534" fmla="*/ 1233154 h 1347100"/>
              <a:gd name="connsiteX6-535" fmla="*/ 6216319 w 6216319"/>
              <a:gd name="connsiteY6-536" fmla="*/ 1347100 h 1347100"/>
              <a:gd name="connsiteX7-537" fmla="*/ 0 w 6216319"/>
              <a:gd name="connsiteY7-538" fmla="*/ 1347100 h 1347100"/>
              <a:gd name="connsiteX8-539" fmla="*/ 0 w 6216319"/>
              <a:gd name="connsiteY8-540" fmla="*/ 44896 h 1347100"/>
              <a:gd name="connsiteX0-541" fmla="*/ 0 w 6216319"/>
              <a:gd name="connsiteY0-542" fmla="*/ 530 h 1302734"/>
              <a:gd name="connsiteX1-543" fmla="*/ 339865 w 6216319"/>
              <a:gd name="connsiteY1-544" fmla="*/ 185375 h 1302734"/>
              <a:gd name="connsiteX2-545" fmla="*/ 2265770 w 6216319"/>
              <a:gd name="connsiteY2-546" fmla="*/ 509057 h 1302734"/>
              <a:gd name="connsiteX3-547" fmla="*/ 3244906 w 6216319"/>
              <a:gd name="connsiteY3-548" fmla="*/ 492873 h 1302734"/>
              <a:gd name="connsiteX4-549" fmla="*/ 4628644 w 6216319"/>
              <a:gd name="connsiteY4-550" fmla="*/ 1035040 h 1302734"/>
              <a:gd name="connsiteX5-551" fmla="*/ 5356927 w 6216319"/>
              <a:gd name="connsiteY5-552" fmla="*/ 1188788 h 1302734"/>
              <a:gd name="connsiteX6-553" fmla="*/ 6216319 w 6216319"/>
              <a:gd name="connsiteY6-554" fmla="*/ 1302734 h 1302734"/>
              <a:gd name="connsiteX7-555" fmla="*/ 0 w 6216319"/>
              <a:gd name="connsiteY7-556" fmla="*/ 1302734 h 1302734"/>
              <a:gd name="connsiteX8-557" fmla="*/ 0 w 6216319"/>
              <a:gd name="connsiteY8-558" fmla="*/ 530 h 1302734"/>
              <a:gd name="connsiteX0-559" fmla="*/ 0 w 6216319"/>
              <a:gd name="connsiteY0-560" fmla="*/ 20163 h 1322367"/>
              <a:gd name="connsiteX1-561" fmla="*/ 2265770 w 6216319"/>
              <a:gd name="connsiteY1-562" fmla="*/ 528690 h 1322367"/>
              <a:gd name="connsiteX2-563" fmla="*/ 3244906 w 6216319"/>
              <a:gd name="connsiteY2-564" fmla="*/ 512506 h 1322367"/>
              <a:gd name="connsiteX3-565" fmla="*/ 4628644 w 6216319"/>
              <a:gd name="connsiteY3-566" fmla="*/ 1054673 h 1322367"/>
              <a:gd name="connsiteX4-567" fmla="*/ 5356927 w 6216319"/>
              <a:gd name="connsiteY4-568" fmla="*/ 1208421 h 1322367"/>
              <a:gd name="connsiteX5-569" fmla="*/ 6216319 w 6216319"/>
              <a:gd name="connsiteY5-570" fmla="*/ 1322367 h 1322367"/>
              <a:gd name="connsiteX6-571" fmla="*/ 0 w 6216319"/>
              <a:gd name="connsiteY6-572" fmla="*/ 1322367 h 1322367"/>
              <a:gd name="connsiteX7-573" fmla="*/ 0 w 6216319"/>
              <a:gd name="connsiteY7-574" fmla="*/ 20163 h 1322367"/>
              <a:gd name="connsiteX0-575" fmla="*/ 0 w 6216319"/>
              <a:gd name="connsiteY0-576" fmla="*/ 105646 h 1407850"/>
              <a:gd name="connsiteX1-577" fmla="*/ 477430 w 6216319"/>
              <a:gd name="connsiteY1-578" fmla="*/ 136745 h 1407850"/>
              <a:gd name="connsiteX2-579" fmla="*/ 2265770 w 6216319"/>
              <a:gd name="connsiteY2-580" fmla="*/ 614173 h 1407850"/>
              <a:gd name="connsiteX3-581" fmla="*/ 3244906 w 6216319"/>
              <a:gd name="connsiteY3-582" fmla="*/ 597989 h 1407850"/>
              <a:gd name="connsiteX4-583" fmla="*/ 4628644 w 6216319"/>
              <a:gd name="connsiteY4-584" fmla="*/ 1140156 h 1407850"/>
              <a:gd name="connsiteX5-585" fmla="*/ 5356927 w 6216319"/>
              <a:gd name="connsiteY5-586" fmla="*/ 1293904 h 1407850"/>
              <a:gd name="connsiteX6-587" fmla="*/ 6216319 w 6216319"/>
              <a:gd name="connsiteY6-588" fmla="*/ 1407850 h 1407850"/>
              <a:gd name="connsiteX7-589" fmla="*/ 0 w 6216319"/>
              <a:gd name="connsiteY7-590" fmla="*/ 1407850 h 1407850"/>
              <a:gd name="connsiteX8-591" fmla="*/ 0 w 6216319"/>
              <a:gd name="connsiteY8-592" fmla="*/ 105646 h 1407850"/>
              <a:gd name="connsiteX0-593" fmla="*/ 0 w 6216319"/>
              <a:gd name="connsiteY0-594" fmla="*/ 71230 h 1373434"/>
              <a:gd name="connsiteX1-595" fmla="*/ 323681 w 6216319"/>
              <a:gd name="connsiteY1-596" fmla="*/ 264170 h 1373434"/>
              <a:gd name="connsiteX2-597" fmla="*/ 2265770 w 6216319"/>
              <a:gd name="connsiteY2-598" fmla="*/ 579757 h 1373434"/>
              <a:gd name="connsiteX3-599" fmla="*/ 3244906 w 6216319"/>
              <a:gd name="connsiteY3-600" fmla="*/ 563573 h 1373434"/>
              <a:gd name="connsiteX4-601" fmla="*/ 4628644 w 6216319"/>
              <a:gd name="connsiteY4-602" fmla="*/ 1105740 h 1373434"/>
              <a:gd name="connsiteX5-603" fmla="*/ 5356927 w 6216319"/>
              <a:gd name="connsiteY5-604" fmla="*/ 1259488 h 1373434"/>
              <a:gd name="connsiteX6-605" fmla="*/ 6216319 w 6216319"/>
              <a:gd name="connsiteY6-606" fmla="*/ 1373434 h 1373434"/>
              <a:gd name="connsiteX7-607" fmla="*/ 0 w 6216319"/>
              <a:gd name="connsiteY7-608" fmla="*/ 1373434 h 1373434"/>
              <a:gd name="connsiteX8-609" fmla="*/ 0 w 6216319"/>
              <a:gd name="connsiteY8-610" fmla="*/ 71230 h 1373434"/>
              <a:gd name="connsiteX0-611" fmla="*/ 0 w 6216319"/>
              <a:gd name="connsiteY0-612" fmla="*/ 71230 h 1373434"/>
              <a:gd name="connsiteX1-613" fmla="*/ 323681 w 6216319"/>
              <a:gd name="connsiteY1-614" fmla="*/ 264170 h 1373434"/>
              <a:gd name="connsiteX2-615" fmla="*/ 2265770 w 6216319"/>
              <a:gd name="connsiteY2-616" fmla="*/ 579757 h 1373434"/>
              <a:gd name="connsiteX3-617" fmla="*/ 3244906 w 6216319"/>
              <a:gd name="connsiteY3-618" fmla="*/ 563573 h 1373434"/>
              <a:gd name="connsiteX4-619" fmla="*/ 4628644 w 6216319"/>
              <a:gd name="connsiteY4-620" fmla="*/ 1105740 h 1373434"/>
              <a:gd name="connsiteX5-621" fmla="*/ 5356927 w 6216319"/>
              <a:gd name="connsiteY5-622" fmla="*/ 1259488 h 1373434"/>
              <a:gd name="connsiteX6-623" fmla="*/ 6216319 w 6216319"/>
              <a:gd name="connsiteY6-624" fmla="*/ 1373434 h 1373434"/>
              <a:gd name="connsiteX7-625" fmla="*/ 0 w 6216319"/>
              <a:gd name="connsiteY7-626" fmla="*/ 1373434 h 1373434"/>
              <a:gd name="connsiteX8-627" fmla="*/ 0 w 6216319"/>
              <a:gd name="connsiteY8-628" fmla="*/ 71230 h 1373434"/>
              <a:gd name="connsiteX0-629" fmla="*/ 0 w 6216319"/>
              <a:gd name="connsiteY0-630" fmla="*/ 147399 h 1449603"/>
              <a:gd name="connsiteX1-631" fmla="*/ 323681 w 6216319"/>
              <a:gd name="connsiteY1-632" fmla="*/ 340339 h 1449603"/>
              <a:gd name="connsiteX2-633" fmla="*/ 2265770 w 6216319"/>
              <a:gd name="connsiteY2-634" fmla="*/ 655926 h 1449603"/>
              <a:gd name="connsiteX3-635" fmla="*/ 3244906 w 6216319"/>
              <a:gd name="connsiteY3-636" fmla="*/ 639742 h 1449603"/>
              <a:gd name="connsiteX4-637" fmla="*/ 4628644 w 6216319"/>
              <a:gd name="connsiteY4-638" fmla="*/ 1181909 h 1449603"/>
              <a:gd name="connsiteX5-639" fmla="*/ 5356927 w 6216319"/>
              <a:gd name="connsiteY5-640" fmla="*/ 1335657 h 1449603"/>
              <a:gd name="connsiteX6-641" fmla="*/ 6216319 w 6216319"/>
              <a:gd name="connsiteY6-642" fmla="*/ 1449603 h 1449603"/>
              <a:gd name="connsiteX7-643" fmla="*/ 0 w 6216319"/>
              <a:gd name="connsiteY7-644" fmla="*/ 1449603 h 1449603"/>
              <a:gd name="connsiteX8-645" fmla="*/ 0 w 6216319"/>
              <a:gd name="connsiteY8-646" fmla="*/ 147399 h 1449603"/>
              <a:gd name="connsiteX0-647" fmla="*/ 0 w 6216319"/>
              <a:gd name="connsiteY0-648" fmla="*/ 147399 h 1449603"/>
              <a:gd name="connsiteX1-649" fmla="*/ 323681 w 6216319"/>
              <a:gd name="connsiteY1-650" fmla="*/ 340339 h 1449603"/>
              <a:gd name="connsiteX2-651" fmla="*/ 2265770 w 6216319"/>
              <a:gd name="connsiteY2-652" fmla="*/ 655926 h 1449603"/>
              <a:gd name="connsiteX3-653" fmla="*/ 3244906 w 6216319"/>
              <a:gd name="connsiteY3-654" fmla="*/ 639742 h 1449603"/>
              <a:gd name="connsiteX4-655" fmla="*/ 4628644 w 6216319"/>
              <a:gd name="connsiteY4-656" fmla="*/ 1181909 h 1449603"/>
              <a:gd name="connsiteX5-657" fmla="*/ 5356927 w 6216319"/>
              <a:gd name="connsiteY5-658" fmla="*/ 1335657 h 1449603"/>
              <a:gd name="connsiteX6-659" fmla="*/ 6216319 w 6216319"/>
              <a:gd name="connsiteY6-660" fmla="*/ 1449603 h 1449603"/>
              <a:gd name="connsiteX7-661" fmla="*/ 0 w 6216319"/>
              <a:gd name="connsiteY7-662" fmla="*/ 1449603 h 1449603"/>
              <a:gd name="connsiteX8-663" fmla="*/ 0 w 6216319"/>
              <a:gd name="connsiteY8-664" fmla="*/ 147399 h 1449603"/>
              <a:gd name="connsiteX0-665" fmla="*/ 0 w 6216319"/>
              <a:gd name="connsiteY0-666" fmla="*/ 147399 h 1449603"/>
              <a:gd name="connsiteX1-667" fmla="*/ 323681 w 6216319"/>
              <a:gd name="connsiteY1-668" fmla="*/ 340339 h 1449603"/>
              <a:gd name="connsiteX2-669" fmla="*/ 2265770 w 6216319"/>
              <a:gd name="connsiteY2-670" fmla="*/ 655926 h 1449603"/>
              <a:gd name="connsiteX3-671" fmla="*/ 3244906 w 6216319"/>
              <a:gd name="connsiteY3-672" fmla="*/ 639742 h 1449603"/>
              <a:gd name="connsiteX4-673" fmla="*/ 4628644 w 6216319"/>
              <a:gd name="connsiteY4-674" fmla="*/ 1181909 h 1449603"/>
              <a:gd name="connsiteX5-675" fmla="*/ 5356927 w 6216319"/>
              <a:gd name="connsiteY5-676" fmla="*/ 1335657 h 1449603"/>
              <a:gd name="connsiteX6-677" fmla="*/ 6216319 w 6216319"/>
              <a:gd name="connsiteY6-678" fmla="*/ 1449603 h 1449603"/>
              <a:gd name="connsiteX7-679" fmla="*/ 0 w 6216319"/>
              <a:gd name="connsiteY7-680" fmla="*/ 1449603 h 1449603"/>
              <a:gd name="connsiteX8-681" fmla="*/ 0 w 6216319"/>
              <a:gd name="connsiteY8-682" fmla="*/ 147399 h 1449603"/>
              <a:gd name="connsiteX0-683" fmla="*/ 0 w 6216319"/>
              <a:gd name="connsiteY0-684" fmla="*/ 147399 h 1449603"/>
              <a:gd name="connsiteX1-685" fmla="*/ 323681 w 6216319"/>
              <a:gd name="connsiteY1-686" fmla="*/ 340339 h 1449603"/>
              <a:gd name="connsiteX2-687" fmla="*/ 2265770 w 6216319"/>
              <a:gd name="connsiteY2-688" fmla="*/ 655926 h 1449603"/>
              <a:gd name="connsiteX3-689" fmla="*/ 3244906 w 6216319"/>
              <a:gd name="connsiteY3-690" fmla="*/ 639742 h 1449603"/>
              <a:gd name="connsiteX4-691" fmla="*/ 4628644 w 6216319"/>
              <a:gd name="connsiteY4-692" fmla="*/ 1181909 h 1449603"/>
              <a:gd name="connsiteX5-693" fmla="*/ 5356927 w 6216319"/>
              <a:gd name="connsiteY5-694" fmla="*/ 1335657 h 1449603"/>
              <a:gd name="connsiteX6-695" fmla="*/ 6216319 w 6216319"/>
              <a:gd name="connsiteY6-696" fmla="*/ 1449603 h 1449603"/>
              <a:gd name="connsiteX7-697" fmla="*/ 0 w 6216319"/>
              <a:gd name="connsiteY7-698" fmla="*/ 1449603 h 1449603"/>
              <a:gd name="connsiteX8-699" fmla="*/ 0 w 6216319"/>
              <a:gd name="connsiteY8-700" fmla="*/ 147399 h 1449603"/>
              <a:gd name="connsiteX0-701" fmla="*/ 0 w 6216319"/>
              <a:gd name="connsiteY0-702" fmla="*/ 147399 h 1449603"/>
              <a:gd name="connsiteX1-703" fmla="*/ 323681 w 6216319"/>
              <a:gd name="connsiteY1-704" fmla="*/ 340339 h 1449603"/>
              <a:gd name="connsiteX2-705" fmla="*/ 2265770 w 6216319"/>
              <a:gd name="connsiteY2-706" fmla="*/ 655926 h 1449603"/>
              <a:gd name="connsiteX3-707" fmla="*/ 3244906 w 6216319"/>
              <a:gd name="connsiteY3-708" fmla="*/ 639742 h 1449603"/>
              <a:gd name="connsiteX4-709" fmla="*/ 4628644 w 6216319"/>
              <a:gd name="connsiteY4-710" fmla="*/ 1181909 h 1449603"/>
              <a:gd name="connsiteX5-711" fmla="*/ 5356927 w 6216319"/>
              <a:gd name="connsiteY5-712" fmla="*/ 1335657 h 1449603"/>
              <a:gd name="connsiteX6-713" fmla="*/ 6216319 w 6216319"/>
              <a:gd name="connsiteY6-714" fmla="*/ 1449603 h 1449603"/>
              <a:gd name="connsiteX7-715" fmla="*/ 0 w 6216319"/>
              <a:gd name="connsiteY7-716" fmla="*/ 1449603 h 1449603"/>
              <a:gd name="connsiteX8-717" fmla="*/ 0 w 6216319"/>
              <a:gd name="connsiteY8-718" fmla="*/ 147399 h 1449603"/>
              <a:gd name="connsiteX0-719" fmla="*/ 0 w 6216319"/>
              <a:gd name="connsiteY0-720" fmla="*/ 147399 h 1449603"/>
              <a:gd name="connsiteX1-721" fmla="*/ 323681 w 6216319"/>
              <a:gd name="connsiteY1-722" fmla="*/ 340339 h 1449603"/>
              <a:gd name="connsiteX2-723" fmla="*/ 2265770 w 6216319"/>
              <a:gd name="connsiteY2-724" fmla="*/ 655926 h 1449603"/>
              <a:gd name="connsiteX3-725" fmla="*/ 3244906 w 6216319"/>
              <a:gd name="connsiteY3-726" fmla="*/ 639742 h 1449603"/>
              <a:gd name="connsiteX4-727" fmla="*/ 4628644 w 6216319"/>
              <a:gd name="connsiteY4-728" fmla="*/ 1181909 h 1449603"/>
              <a:gd name="connsiteX5-729" fmla="*/ 5356927 w 6216319"/>
              <a:gd name="connsiteY5-730" fmla="*/ 1335657 h 1449603"/>
              <a:gd name="connsiteX6-731" fmla="*/ 6216319 w 6216319"/>
              <a:gd name="connsiteY6-732" fmla="*/ 1449603 h 1449603"/>
              <a:gd name="connsiteX7-733" fmla="*/ 0 w 6216319"/>
              <a:gd name="connsiteY7-734" fmla="*/ 1449603 h 1449603"/>
              <a:gd name="connsiteX8-735" fmla="*/ 0 w 6216319"/>
              <a:gd name="connsiteY8-736" fmla="*/ 147399 h 1449603"/>
              <a:gd name="connsiteX0-737" fmla="*/ 0 w 6216319"/>
              <a:gd name="connsiteY0-738" fmla="*/ 57561 h 1359765"/>
              <a:gd name="connsiteX1-739" fmla="*/ 574189 w 6216319"/>
              <a:gd name="connsiteY1-740" fmla="*/ 379355 h 1359765"/>
              <a:gd name="connsiteX2-741" fmla="*/ 2265770 w 6216319"/>
              <a:gd name="connsiteY2-742" fmla="*/ 566088 h 1359765"/>
              <a:gd name="connsiteX3-743" fmla="*/ 3244906 w 6216319"/>
              <a:gd name="connsiteY3-744" fmla="*/ 549904 h 1359765"/>
              <a:gd name="connsiteX4-745" fmla="*/ 4628644 w 6216319"/>
              <a:gd name="connsiteY4-746" fmla="*/ 1092071 h 1359765"/>
              <a:gd name="connsiteX5-747" fmla="*/ 5356927 w 6216319"/>
              <a:gd name="connsiteY5-748" fmla="*/ 1245819 h 1359765"/>
              <a:gd name="connsiteX6-749" fmla="*/ 6216319 w 6216319"/>
              <a:gd name="connsiteY6-750" fmla="*/ 1359765 h 1359765"/>
              <a:gd name="connsiteX7-751" fmla="*/ 0 w 6216319"/>
              <a:gd name="connsiteY7-752" fmla="*/ 1359765 h 1359765"/>
              <a:gd name="connsiteX8-753" fmla="*/ 0 w 6216319"/>
              <a:gd name="connsiteY8-754" fmla="*/ 57561 h 1359765"/>
              <a:gd name="connsiteX0-755" fmla="*/ 0 w 6216319"/>
              <a:gd name="connsiteY0-756" fmla="*/ 55201 h 1357405"/>
              <a:gd name="connsiteX1-757" fmla="*/ 574189 w 6216319"/>
              <a:gd name="connsiteY1-758" fmla="*/ 376995 h 1357405"/>
              <a:gd name="connsiteX2-759" fmla="*/ 2244895 w 6216319"/>
              <a:gd name="connsiteY2-760" fmla="*/ 570887 h 1357405"/>
              <a:gd name="connsiteX3-761" fmla="*/ 3244906 w 6216319"/>
              <a:gd name="connsiteY3-762" fmla="*/ 547544 h 1357405"/>
              <a:gd name="connsiteX4-763" fmla="*/ 4628644 w 6216319"/>
              <a:gd name="connsiteY4-764" fmla="*/ 1089711 h 1357405"/>
              <a:gd name="connsiteX5-765" fmla="*/ 5356927 w 6216319"/>
              <a:gd name="connsiteY5-766" fmla="*/ 1243459 h 1357405"/>
              <a:gd name="connsiteX6-767" fmla="*/ 6216319 w 6216319"/>
              <a:gd name="connsiteY6-768" fmla="*/ 1357405 h 1357405"/>
              <a:gd name="connsiteX7-769" fmla="*/ 0 w 6216319"/>
              <a:gd name="connsiteY7-770" fmla="*/ 1357405 h 1357405"/>
              <a:gd name="connsiteX8-771" fmla="*/ 0 w 6216319"/>
              <a:gd name="connsiteY8-772" fmla="*/ 55201 h 1357405"/>
              <a:gd name="connsiteX0-773" fmla="*/ 0 w 6216319"/>
              <a:gd name="connsiteY0-774" fmla="*/ 49067 h 1351271"/>
              <a:gd name="connsiteX1-775" fmla="*/ 574189 w 6216319"/>
              <a:gd name="connsiteY1-776" fmla="*/ 370861 h 1351271"/>
              <a:gd name="connsiteX2-777" fmla="*/ 1217749 w 6216319"/>
              <a:gd name="connsiteY2-778" fmla="*/ 1887 h 1351271"/>
              <a:gd name="connsiteX3-779" fmla="*/ 2244895 w 6216319"/>
              <a:gd name="connsiteY3-780" fmla="*/ 564753 h 1351271"/>
              <a:gd name="connsiteX4-781" fmla="*/ 3244906 w 6216319"/>
              <a:gd name="connsiteY4-782" fmla="*/ 541410 h 1351271"/>
              <a:gd name="connsiteX5-783" fmla="*/ 4628644 w 6216319"/>
              <a:gd name="connsiteY5-784" fmla="*/ 1083577 h 1351271"/>
              <a:gd name="connsiteX6-785" fmla="*/ 5356927 w 6216319"/>
              <a:gd name="connsiteY6-786" fmla="*/ 1237325 h 1351271"/>
              <a:gd name="connsiteX7-787" fmla="*/ 6216319 w 6216319"/>
              <a:gd name="connsiteY7-788" fmla="*/ 1351271 h 1351271"/>
              <a:gd name="connsiteX8-789" fmla="*/ 0 w 6216319"/>
              <a:gd name="connsiteY8-790" fmla="*/ 1351271 h 1351271"/>
              <a:gd name="connsiteX9-791" fmla="*/ 0 w 6216319"/>
              <a:gd name="connsiteY9-792" fmla="*/ 49067 h 1351271"/>
              <a:gd name="connsiteX0-793" fmla="*/ 0 w 6216319"/>
              <a:gd name="connsiteY0-794" fmla="*/ 22 h 1302226"/>
              <a:gd name="connsiteX1-795" fmla="*/ 574189 w 6216319"/>
              <a:gd name="connsiteY1-796" fmla="*/ 321816 h 1302226"/>
              <a:gd name="connsiteX2-797" fmla="*/ 1015951 w 6216319"/>
              <a:gd name="connsiteY2-798" fmla="*/ 346561 h 1302226"/>
              <a:gd name="connsiteX3-799" fmla="*/ 2244895 w 6216319"/>
              <a:gd name="connsiteY3-800" fmla="*/ 515708 h 1302226"/>
              <a:gd name="connsiteX4-801" fmla="*/ 3244906 w 6216319"/>
              <a:gd name="connsiteY4-802" fmla="*/ 492365 h 1302226"/>
              <a:gd name="connsiteX5-803" fmla="*/ 4628644 w 6216319"/>
              <a:gd name="connsiteY5-804" fmla="*/ 1034532 h 1302226"/>
              <a:gd name="connsiteX6-805" fmla="*/ 5356927 w 6216319"/>
              <a:gd name="connsiteY6-806" fmla="*/ 1188280 h 1302226"/>
              <a:gd name="connsiteX7-807" fmla="*/ 6216319 w 6216319"/>
              <a:gd name="connsiteY7-808" fmla="*/ 1302226 h 1302226"/>
              <a:gd name="connsiteX8-809" fmla="*/ 0 w 6216319"/>
              <a:gd name="connsiteY8-810" fmla="*/ 1302226 h 1302226"/>
              <a:gd name="connsiteX9-811" fmla="*/ 0 w 6216319"/>
              <a:gd name="connsiteY9-812" fmla="*/ 22 h 1302226"/>
              <a:gd name="connsiteX0-813" fmla="*/ 0 w 6216319"/>
              <a:gd name="connsiteY0-814" fmla="*/ 22 h 1302226"/>
              <a:gd name="connsiteX1-815" fmla="*/ 574189 w 6216319"/>
              <a:gd name="connsiteY1-816" fmla="*/ 321816 h 1302226"/>
              <a:gd name="connsiteX2-817" fmla="*/ 1015951 w 6216319"/>
              <a:gd name="connsiteY2-818" fmla="*/ 346561 h 1302226"/>
              <a:gd name="connsiteX3-819" fmla="*/ 2244895 w 6216319"/>
              <a:gd name="connsiteY3-820" fmla="*/ 515708 h 1302226"/>
              <a:gd name="connsiteX4-821" fmla="*/ 3244906 w 6216319"/>
              <a:gd name="connsiteY4-822" fmla="*/ 492365 h 1302226"/>
              <a:gd name="connsiteX5-823" fmla="*/ 4628644 w 6216319"/>
              <a:gd name="connsiteY5-824" fmla="*/ 1034532 h 1302226"/>
              <a:gd name="connsiteX6-825" fmla="*/ 5356927 w 6216319"/>
              <a:gd name="connsiteY6-826" fmla="*/ 1188280 h 1302226"/>
              <a:gd name="connsiteX7-827" fmla="*/ 6216319 w 6216319"/>
              <a:gd name="connsiteY7-828" fmla="*/ 1302226 h 1302226"/>
              <a:gd name="connsiteX8-829" fmla="*/ 0 w 6216319"/>
              <a:gd name="connsiteY8-830" fmla="*/ 1302226 h 1302226"/>
              <a:gd name="connsiteX9-831" fmla="*/ 0 w 6216319"/>
              <a:gd name="connsiteY9-832" fmla="*/ 22 h 1302226"/>
              <a:gd name="connsiteX0-833" fmla="*/ 0 w 6216319"/>
              <a:gd name="connsiteY0-834" fmla="*/ 22 h 1302226"/>
              <a:gd name="connsiteX1-835" fmla="*/ 574189 w 6216319"/>
              <a:gd name="connsiteY1-836" fmla="*/ 321816 h 1302226"/>
              <a:gd name="connsiteX2-837" fmla="*/ 1015951 w 6216319"/>
              <a:gd name="connsiteY2-838" fmla="*/ 346561 h 1302226"/>
              <a:gd name="connsiteX3-839" fmla="*/ 2244895 w 6216319"/>
              <a:gd name="connsiteY3-840" fmla="*/ 515708 h 1302226"/>
              <a:gd name="connsiteX4-841" fmla="*/ 3244906 w 6216319"/>
              <a:gd name="connsiteY4-842" fmla="*/ 492365 h 1302226"/>
              <a:gd name="connsiteX5-843" fmla="*/ 4628644 w 6216319"/>
              <a:gd name="connsiteY5-844" fmla="*/ 1034532 h 1302226"/>
              <a:gd name="connsiteX6-845" fmla="*/ 5356927 w 6216319"/>
              <a:gd name="connsiteY6-846" fmla="*/ 1188280 h 1302226"/>
              <a:gd name="connsiteX7-847" fmla="*/ 6216319 w 6216319"/>
              <a:gd name="connsiteY7-848" fmla="*/ 1302226 h 1302226"/>
              <a:gd name="connsiteX8-849" fmla="*/ 0 w 6216319"/>
              <a:gd name="connsiteY8-850" fmla="*/ 1302226 h 1302226"/>
              <a:gd name="connsiteX9-851" fmla="*/ 0 w 6216319"/>
              <a:gd name="connsiteY9-852" fmla="*/ 22 h 1302226"/>
              <a:gd name="connsiteX0-853" fmla="*/ 0 w 6216319"/>
              <a:gd name="connsiteY0-854" fmla="*/ 22 h 1302226"/>
              <a:gd name="connsiteX1-855" fmla="*/ 574189 w 6216319"/>
              <a:gd name="connsiteY1-856" fmla="*/ 321816 h 1302226"/>
              <a:gd name="connsiteX2-857" fmla="*/ 1015951 w 6216319"/>
              <a:gd name="connsiteY2-858" fmla="*/ 346561 h 1302226"/>
              <a:gd name="connsiteX3-859" fmla="*/ 2244895 w 6216319"/>
              <a:gd name="connsiteY3-860" fmla="*/ 515708 h 1302226"/>
              <a:gd name="connsiteX4-861" fmla="*/ 3244906 w 6216319"/>
              <a:gd name="connsiteY4-862" fmla="*/ 492365 h 1302226"/>
              <a:gd name="connsiteX5-863" fmla="*/ 4628644 w 6216319"/>
              <a:gd name="connsiteY5-864" fmla="*/ 1034532 h 1302226"/>
              <a:gd name="connsiteX6-865" fmla="*/ 5356927 w 6216319"/>
              <a:gd name="connsiteY6-866" fmla="*/ 1188280 h 1302226"/>
              <a:gd name="connsiteX7-867" fmla="*/ 6216319 w 6216319"/>
              <a:gd name="connsiteY7-868" fmla="*/ 1302226 h 1302226"/>
              <a:gd name="connsiteX8-869" fmla="*/ 0 w 6216319"/>
              <a:gd name="connsiteY8-870" fmla="*/ 1302226 h 1302226"/>
              <a:gd name="connsiteX9-871" fmla="*/ 0 w 6216319"/>
              <a:gd name="connsiteY9-872" fmla="*/ 22 h 1302226"/>
              <a:gd name="connsiteX0-873" fmla="*/ 0 w 6216319"/>
              <a:gd name="connsiteY0-874" fmla="*/ 22 h 1302226"/>
              <a:gd name="connsiteX1-875" fmla="*/ 574189 w 6216319"/>
              <a:gd name="connsiteY1-876" fmla="*/ 321816 h 1302226"/>
              <a:gd name="connsiteX2-877" fmla="*/ 1015951 w 6216319"/>
              <a:gd name="connsiteY2-878" fmla="*/ 346561 h 1302226"/>
              <a:gd name="connsiteX3-879" fmla="*/ 1704848 w 6216319"/>
              <a:gd name="connsiteY3-880" fmla="*/ 296453 h 1302226"/>
              <a:gd name="connsiteX4-881" fmla="*/ 2244895 w 6216319"/>
              <a:gd name="connsiteY4-882" fmla="*/ 515708 h 1302226"/>
              <a:gd name="connsiteX5-883" fmla="*/ 3244906 w 6216319"/>
              <a:gd name="connsiteY5-884" fmla="*/ 492365 h 1302226"/>
              <a:gd name="connsiteX6-885" fmla="*/ 4628644 w 6216319"/>
              <a:gd name="connsiteY6-886" fmla="*/ 1034532 h 1302226"/>
              <a:gd name="connsiteX7-887" fmla="*/ 5356927 w 6216319"/>
              <a:gd name="connsiteY7-888" fmla="*/ 1188280 h 1302226"/>
              <a:gd name="connsiteX8-889" fmla="*/ 6216319 w 6216319"/>
              <a:gd name="connsiteY8-890" fmla="*/ 1302226 h 1302226"/>
              <a:gd name="connsiteX9-891" fmla="*/ 0 w 6216319"/>
              <a:gd name="connsiteY9-892" fmla="*/ 1302226 h 1302226"/>
              <a:gd name="connsiteX10" fmla="*/ 0 w 6216319"/>
              <a:gd name="connsiteY10" fmla="*/ 22 h 1302226"/>
              <a:gd name="connsiteX0-893" fmla="*/ 0 w 6216319"/>
              <a:gd name="connsiteY0-894" fmla="*/ 22 h 1302226"/>
              <a:gd name="connsiteX1-895" fmla="*/ 574189 w 6216319"/>
              <a:gd name="connsiteY1-896" fmla="*/ 321816 h 1302226"/>
              <a:gd name="connsiteX2-897" fmla="*/ 1015951 w 6216319"/>
              <a:gd name="connsiteY2-898" fmla="*/ 346561 h 1302226"/>
              <a:gd name="connsiteX3-899" fmla="*/ 1732682 w 6216319"/>
              <a:gd name="connsiteY3-900" fmla="*/ 368038 h 1302226"/>
              <a:gd name="connsiteX4-901" fmla="*/ 2244895 w 6216319"/>
              <a:gd name="connsiteY4-902" fmla="*/ 515708 h 1302226"/>
              <a:gd name="connsiteX5-903" fmla="*/ 3244906 w 6216319"/>
              <a:gd name="connsiteY5-904" fmla="*/ 492365 h 1302226"/>
              <a:gd name="connsiteX6-905" fmla="*/ 4628644 w 6216319"/>
              <a:gd name="connsiteY6-906" fmla="*/ 1034532 h 1302226"/>
              <a:gd name="connsiteX7-907" fmla="*/ 5356927 w 6216319"/>
              <a:gd name="connsiteY7-908" fmla="*/ 1188280 h 1302226"/>
              <a:gd name="connsiteX8-909" fmla="*/ 6216319 w 6216319"/>
              <a:gd name="connsiteY8-910" fmla="*/ 1302226 h 1302226"/>
              <a:gd name="connsiteX9-911" fmla="*/ 0 w 6216319"/>
              <a:gd name="connsiteY9-912" fmla="*/ 1302226 h 1302226"/>
              <a:gd name="connsiteX10-913" fmla="*/ 0 w 6216319"/>
              <a:gd name="connsiteY10-914" fmla="*/ 22 h 1302226"/>
              <a:gd name="connsiteX0-915" fmla="*/ 0 w 6216319"/>
              <a:gd name="connsiteY0-916" fmla="*/ 22 h 1302226"/>
              <a:gd name="connsiteX1-917" fmla="*/ 574189 w 6216319"/>
              <a:gd name="connsiteY1-918" fmla="*/ 321816 h 1302226"/>
              <a:gd name="connsiteX2-919" fmla="*/ 1015951 w 6216319"/>
              <a:gd name="connsiteY2-920" fmla="*/ 346561 h 1302226"/>
              <a:gd name="connsiteX3-921" fmla="*/ 1732682 w 6216319"/>
              <a:gd name="connsiteY3-922" fmla="*/ 368038 h 1302226"/>
              <a:gd name="connsiteX4-923" fmla="*/ 2244895 w 6216319"/>
              <a:gd name="connsiteY4-924" fmla="*/ 515708 h 1302226"/>
              <a:gd name="connsiteX5-925" fmla="*/ 3244906 w 6216319"/>
              <a:gd name="connsiteY5-926" fmla="*/ 492365 h 1302226"/>
              <a:gd name="connsiteX6-927" fmla="*/ 4628644 w 6216319"/>
              <a:gd name="connsiteY6-928" fmla="*/ 1034532 h 1302226"/>
              <a:gd name="connsiteX7-929" fmla="*/ 5356927 w 6216319"/>
              <a:gd name="connsiteY7-930" fmla="*/ 1188280 h 1302226"/>
              <a:gd name="connsiteX8-931" fmla="*/ 6216319 w 6216319"/>
              <a:gd name="connsiteY8-932" fmla="*/ 1302226 h 1302226"/>
              <a:gd name="connsiteX9-933" fmla="*/ 0 w 6216319"/>
              <a:gd name="connsiteY9-934" fmla="*/ 1302226 h 1302226"/>
              <a:gd name="connsiteX10-935" fmla="*/ 0 w 6216319"/>
              <a:gd name="connsiteY10-936" fmla="*/ 22 h 1302226"/>
              <a:gd name="connsiteX0-937" fmla="*/ 0 w 6216319"/>
              <a:gd name="connsiteY0-938" fmla="*/ 22 h 1302226"/>
              <a:gd name="connsiteX1-939" fmla="*/ 574189 w 6216319"/>
              <a:gd name="connsiteY1-940" fmla="*/ 321816 h 1302226"/>
              <a:gd name="connsiteX2-941" fmla="*/ 1015951 w 6216319"/>
              <a:gd name="connsiteY2-942" fmla="*/ 346561 h 1302226"/>
              <a:gd name="connsiteX3-943" fmla="*/ 1732682 w 6216319"/>
              <a:gd name="connsiteY3-944" fmla="*/ 368038 h 1302226"/>
              <a:gd name="connsiteX4-945" fmla="*/ 2244895 w 6216319"/>
              <a:gd name="connsiteY4-946" fmla="*/ 515708 h 1302226"/>
              <a:gd name="connsiteX5-947" fmla="*/ 3244906 w 6216319"/>
              <a:gd name="connsiteY5-948" fmla="*/ 492365 h 1302226"/>
              <a:gd name="connsiteX6-949" fmla="*/ 4628644 w 6216319"/>
              <a:gd name="connsiteY6-950" fmla="*/ 1034532 h 1302226"/>
              <a:gd name="connsiteX7-951" fmla="*/ 5356927 w 6216319"/>
              <a:gd name="connsiteY7-952" fmla="*/ 1188280 h 1302226"/>
              <a:gd name="connsiteX8-953" fmla="*/ 6216319 w 6216319"/>
              <a:gd name="connsiteY8-954" fmla="*/ 1302226 h 1302226"/>
              <a:gd name="connsiteX9-955" fmla="*/ 0 w 6216319"/>
              <a:gd name="connsiteY9-956" fmla="*/ 1302226 h 1302226"/>
              <a:gd name="connsiteX10-957" fmla="*/ 0 w 6216319"/>
              <a:gd name="connsiteY10-958" fmla="*/ 22 h 1302226"/>
              <a:gd name="connsiteX0-959" fmla="*/ 0 w 6216319"/>
              <a:gd name="connsiteY0-960" fmla="*/ 22 h 1302226"/>
              <a:gd name="connsiteX1-961" fmla="*/ 574189 w 6216319"/>
              <a:gd name="connsiteY1-962" fmla="*/ 321816 h 1302226"/>
              <a:gd name="connsiteX2-963" fmla="*/ 1015951 w 6216319"/>
              <a:gd name="connsiteY2-964" fmla="*/ 346561 h 1302226"/>
              <a:gd name="connsiteX3-965" fmla="*/ 1732682 w 6216319"/>
              <a:gd name="connsiteY3-966" fmla="*/ 368038 h 1302226"/>
              <a:gd name="connsiteX4-967" fmla="*/ 2244895 w 6216319"/>
              <a:gd name="connsiteY4-968" fmla="*/ 515708 h 1302226"/>
              <a:gd name="connsiteX5-969" fmla="*/ 3244906 w 6216319"/>
              <a:gd name="connsiteY5-970" fmla="*/ 492365 h 1302226"/>
              <a:gd name="connsiteX6-971" fmla="*/ 4628644 w 6216319"/>
              <a:gd name="connsiteY6-972" fmla="*/ 1034532 h 1302226"/>
              <a:gd name="connsiteX7-973" fmla="*/ 5356927 w 6216319"/>
              <a:gd name="connsiteY7-974" fmla="*/ 1188280 h 1302226"/>
              <a:gd name="connsiteX8-975" fmla="*/ 6216319 w 6216319"/>
              <a:gd name="connsiteY8-976" fmla="*/ 1302226 h 1302226"/>
              <a:gd name="connsiteX9-977" fmla="*/ 0 w 6216319"/>
              <a:gd name="connsiteY9-978" fmla="*/ 1302226 h 1302226"/>
              <a:gd name="connsiteX10-979" fmla="*/ 0 w 6216319"/>
              <a:gd name="connsiteY10-980" fmla="*/ 22 h 1302226"/>
              <a:gd name="connsiteX0-981" fmla="*/ 0 w 6216319"/>
              <a:gd name="connsiteY0-982" fmla="*/ 22 h 1302226"/>
              <a:gd name="connsiteX1-983" fmla="*/ 574189 w 6216319"/>
              <a:gd name="connsiteY1-984" fmla="*/ 321816 h 1302226"/>
              <a:gd name="connsiteX2-985" fmla="*/ 1015951 w 6216319"/>
              <a:gd name="connsiteY2-986" fmla="*/ 346561 h 1302226"/>
              <a:gd name="connsiteX3-987" fmla="*/ 1732682 w 6216319"/>
              <a:gd name="connsiteY3-988" fmla="*/ 368038 h 1302226"/>
              <a:gd name="connsiteX4-989" fmla="*/ 2244895 w 6216319"/>
              <a:gd name="connsiteY4-990" fmla="*/ 515708 h 1302226"/>
              <a:gd name="connsiteX5-991" fmla="*/ 3244906 w 6216319"/>
              <a:gd name="connsiteY5-992" fmla="*/ 492365 h 1302226"/>
              <a:gd name="connsiteX6-993" fmla="*/ 4628644 w 6216319"/>
              <a:gd name="connsiteY6-994" fmla="*/ 1034532 h 1302226"/>
              <a:gd name="connsiteX7-995" fmla="*/ 5356927 w 6216319"/>
              <a:gd name="connsiteY7-996" fmla="*/ 1188280 h 1302226"/>
              <a:gd name="connsiteX8-997" fmla="*/ 6216319 w 6216319"/>
              <a:gd name="connsiteY8-998" fmla="*/ 1302226 h 1302226"/>
              <a:gd name="connsiteX9-999" fmla="*/ 0 w 6216319"/>
              <a:gd name="connsiteY9-1000" fmla="*/ 1302226 h 1302226"/>
              <a:gd name="connsiteX10-1001" fmla="*/ 0 w 6216319"/>
              <a:gd name="connsiteY10-1002" fmla="*/ 22 h 1302226"/>
              <a:gd name="connsiteX0-1003" fmla="*/ 0 w 6216319"/>
              <a:gd name="connsiteY0-1004" fmla="*/ 22 h 1302226"/>
              <a:gd name="connsiteX1-1005" fmla="*/ 574189 w 6216319"/>
              <a:gd name="connsiteY1-1006" fmla="*/ 321816 h 1302226"/>
              <a:gd name="connsiteX2-1007" fmla="*/ 1015951 w 6216319"/>
              <a:gd name="connsiteY2-1008" fmla="*/ 346561 h 1302226"/>
              <a:gd name="connsiteX3-1009" fmla="*/ 1732682 w 6216319"/>
              <a:gd name="connsiteY3-1010" fmla="*/ 368038 h 1302226"/>
              <a:gd name="connsiteX4-1011" fmla="*/ 2147475 w 6216319"/>
              <a:gd name="connsiteY4-1012" fmla="*/ 479915 h 1302226"/>
              <a:gd name="connsiteX5-1013" fmla="*/ 3244906 w 6216319"/>
              <a:gd name="connsiteY5-1014" fmla="*/ 492365 h 1302226"/>
              <a:gd name="connsiteX6-1015" fmla="*/ 4628644 w 6216319"/>
              <a:gd name="connsiteY6-1016" fmla="*/ 1034532 h 1302226"/>
              <a:gd name="connsiteX7-1017" fmla="*/ 5356927 w 6216319"/>
              <a:gd name="connsiteY7-1018" fmla="*/ 1188280 h 1302226"/>
              <a:gd name="connsiteX8-1019" fmla="*/ 6216319 w 6216319"/>
              <a:gd name="connsiteY8-1020" fmla="*/ 1302226 h 1302226"/>
              <a:gd name="connsiteX9-1021" fmla="*/ 0 w 6216319"/>
              <a:gd name="connsiteY9-1022" fmla="*/ 1302226 h 1302226"/>
              <a:gd name="connsiteX10-1023" fmla="*/ 0 w 6216319"/>
              <a:gd name="connsiteY10-1024" fmla="*/ 22 h 1302226"/>
              <a:gd name="connsiteX0-1025" fmla="*/ 0 w 6216319"/>
              <a:gd name="connsiteY0-1026" fmla="*/ 22 h 1302226"/>
              <a:gd name="connsiteX1-1027" fmla="*/ 574189 w 6216319"/>
              <a:gd name="connsiteY1-1028" fmla="*/ 321816 h 1302226"/>
              <a:gd name="connsiteX2-1029" fmla="*/ 1015951 w 6216319"/>
              <a:gd name="connsiteY2-1030" fmla="*/ 346561 h 1302226"/>
              <a:gd name="connsiteX3-1031" fmla="*/ 1732682 w 6216319"/>
              <a:gd name="connsiteY3-1032" fmla="*/ 368038 h 1302226"/>
              <a:gd name="connsiteX4-1033" fmla="*/ 2147475 w 6216319"/>
              <a:gd name="connsiteY4-1034" fmla="*/ 479915 h 1302226"/>
              <a:gd name="connsiteX5-1035" fmla="*/ 3244906 w 6216319"/>
              <a:gd name="connsiteY5-1036" fmla="*/ 492365 h 1302226"/>
              <a:gd name="connsiteX6-1037" fmla="*/ 4628644 w 6216319"/>
              <a:gd name="connsiteY6-1038" fmla="*/ 1034532 h 1302226"/>
              <a:gd name="connsiteX7-1039" fmla="*/ 5356927 w 6216319"/>
              <a:gd name="connsiteY7-1040" fmla="*/ 1188280 h 1302226"/>
              <a:gd name="connsiteX8-1041" fmla="*/ 6216319 w 6216319"/>
              <a:gd name="connsiteY8-1042" fmla="*/ 1302226 h 1302226"/>
              <a:gd name="connsiteX9-1043" fmla="*/ 0 w 6216319"/>
              <a:gd name="connsiteY9-1044" fmla="*/ 1302226 h 1302226"/>
              <a:gd name="connsiteX10-1045" fmla="*/ 0 w 6216319"/>
              <a:gd name="connsiteY10-1046" fmla="*/ 22 h 1302226"/>
              <a:gd name="connsiteX0-1047" fmla="*/ 0 w 6216319"/>
              <a:gd name="connsiteY0-1048" fmla="*/ 22 h 1302226"/>
              <a:gd name="connsiteX1-1049" fmla="*/ 574189 w 6216319"/>
              <a:gd name="connsiteY1-1050" fmla="*/ 321816 h 1302226"/>
              <a:gd name="connsiteX2-1051" fmla="*/ 1015951 w 6216319"/>
              <a:gd name="connsiteY2-1052" fmla="*/ 346561 h 1302226"/>
              <a:gd name="connsiteX3-1053" fmla="*/ 1732682 w 6216319"/>
              <a:gd name="connsiteY3-1054" fmla="*/ 368038 h 1302226"/>
              <a:gd name="connsiteX4-1055" fmla="*/ 2147475 w 6216319"/>
              <a:gd name="connsiteY4-1056" fmla="*/ 479915 h 1302226"/>
              <a:gd name="connsiteX5-1057" fmla="*/ 3244906 w 6216319"/>
              <a:gd name="connsiteY5-1058" fmla="*/ 492365 h 1302226"/>
              <a:gd name="connsiteX6-1059" fmla="*/ 4628644 w 6216319"/>
              <a:gd name="connsiteY6-1060" fmla="*/ 1034532 h 1302226"/>
              <a:gd name="connsiteX7-1061" fmla="*/ 5356927 w 6216319"/>
              <a:gd name="connsiteY7-1062" fmla="*/ 1188280 h 1302226"/>
              <a:gd name="connsiteX8-1063" fmla="*/ 6216319 w 6216319"/>
              <a:gd name="connsiteY8-1064" fmla="*/ 1302226 h 1302226"/>
              <a:gd name="connsiteX9-1065" fmla="*/ 0 w 6216319"/>
              <a:gd name="connsiteY9-1066" fmla="*/ 1302226 h 1302226"/>
              <a:gd name="connsiteX10-1067" fmla="*/ 0 w 6216319"/>
              <a:gd name="connsiteY10-1068" fmla="*/ 22 h 1302226"/>
              <a:gd name="connsiteX0-1069" fmla="*/ 0 w 6216319"/>
              <a:gd name="connsiteY0-1070" fmla="*/ 22 h 1302226"/>
              <a:gd name="connsiteX1-1071" fmla="*/ 574189 w 6216319"/>
              <a:gd name="connsiteY1-1072" fmla="*/ 321816 h 1302226"/>
              <a:gd name="connsiteX2-1073" fmla="*/ 1015951 w 6216319"/>
              <a:gd name="connsiteY2-1074" fmla="*/ 346561 h 1302226"/>
              <a:gd name="connsiteX3-1075" fmla="*/ 1732682 w 6216319"/>
              <a:gd name="connsiteY3-1076" fmla="*/ 368038 h 1302226"/>
              <a:gd name="connsiteX4-1077" fmla="*/ 2147475 w 6216319"/>
              <a:gd name="connsiteY4-1078" fmla="*/ 479915 h 1302226"/>
              <a:gd name="connsiteX5-1079" fmla="*/ 3043108 w 6216319"/>
              <a:gd name="connsiteY5-1080" fmla="*/ 549633 h 1302226"/>
              <a:gd name="connsiteX6-1081" fmla="*/ 4628644 w 6216319"/>
              <a:gd name="connsiteY6-1082" fmla="*/ 1034532 h 1302226"/>
              <a:gd name="connsiteX7-1083" fmla="*/ 5356927 w 6216319"/>
              <a:gd name="connsiteY7-1084" fmla="*/ 1188280 h 1302226"/>
              <a:gd name="connsiteX8-1085" fmla="*/ 6216319 w 6216319"/>
              <a:gd name="connsiteY8-1086" fmla="*/ 1302226 h 1302226"/>
              <a:gd name="connsiteX9-1087" fmla="*/ 0 w 6216319"/>
              <a:gd name="connsiteY9-1088" fmla="*/ 1302226 h 1302226"/>
              <a:gd name="connsiteX10-1089" fmla="*/ 0 w 6216319"/>
              <a:gd name="connsiteY10-1090" fmla="*/ 22 h 1302226"/>
              <a:gd name="connsiteX0-1091" fmla="*/ 0 w 6216319"/>
              <a:gd name="connsiteY0-1092" fmla="*/ 22 h 1302226"/>
              <a:gd name="connsiteX1-1093" fmla="*/ 574189 w 6216319"/>
              <a:gd name="connsiteY1-1094" fmla="*/ 321816 h 1302226"/>
              <a:gd name="connsiteX2-1095" fmla="*/ 1015951 w 6216319"/>
              <a:gd name="connsiteY2-1096" fmla="*/ 346561 h 1302226"/>
              <a:gd name="connsiteX3-1097" fmla="*/ 1732682 w 6216319"/>
              <a:gd name="connsiteY3-1098" fmla="*/ 368038 h 1302226"/>
              <a:gd name="connsiteX4-1099" fmla="*/ 2147475 w 6216319"/>
              <a:gd name="connsiteY4-1100" fmla="*/ 479915 h 1302226"/>
              <a:gd name="connsiteX5-1101" fmla="*/ 3043108 w 6216319"/>
              <a:gd name="connsiteY5-1102" fmla="*/ 549633 h 1302226"/>
              <a:gd name="connsiteX6-1103" fmla="*/ 4628644 w 6216319"/>
              <a:gd name="connsiteY6-1104" fmla="*/ 1034532 h 1302226"/>
              <a:gd name="connsiteX7-1105" fmla="*/ 5356927 w 6216319"/>
              <a:gd name="connsiteY7-1106" fmla="*/ 1188280 h 1302226"/>
              <a:gd name="connsiteX8-1107" fmla="*/ 6216319 w 6216319"/>
              <a:gd name="connsiteY8-1108" fmla="*/ 1302226 h 1302226"/>
              <a:gd name="connsiteX9-1109" fmla="*/ 0 w 6216319"/>
              <a:gd name="connsiteY9-1110" fmla="*/ 1302226 h 1302226"/>
              <a:gd name="connsiteX10-1111" fmla="*/ 0 w 6216319"/>
              <a:gd name="connsiteY10-1112" fmla="*/ 22 h 1302226"/>
              <a:gd name="connsiteX0-1113" fmla="*/ 0 w 6216319"/>
              <a:gd name="connsiteY0-1114" fmla="*/ 22 h 1302226"/>
              <a:gd name="connsiteX1-1115" fmla="*/ 574189 w 6216319"/>
              <a:gd name="connsiteY1-1116" fmla="*/ 321816 h 1302226"/>
              <a:gd name="connsiteX2-1117" fmla="*/ 1015951 w 6216319"/>
              <a:gd name="connsiteY2-1118" fmla="*/ 346561 h 1302226"/>
              <a:gd name="connsiteX3-1119" fmla="*/ 1732682 w 6216319"/>
              <a:gd name="connsiteY3-1120" fmla="*/ 368038 h 1302226"/>
              <a:gd name="connsiteX4-1121" fmla="*/ 2147475 w 6216319"/>
              <a:gd name="connsiteY4-1122" fmla="*/ 479915 h 1302226"/>
              <a:gd name="connsiteX5-1123" fmla="*/ 3043108 w 6216319"/>
              <a:gd name="connsiteY5-1124" fmla="*/ 549633 h 1302226"/>
              <a:gd name="connsiteX6-1125" fmla="*/ 3889839 w 6216319"/>
              <a:gd name="connsiteY6-1126" fmla="*/ 317928 h 1302226"/>
              <a:gd name="connsiteX7-1127" fmla="*/ 4628644 w 6216319"/>
              <a:gd name="connsiteY7-1128" fmla="*/ 1034532 h 1302226"/>
              <a:gd name="connsiteX8-1129" fmla="*/ 5356927 w 6216319"/>
              <a:gd name="connsiteY8-1130" fmla="*/ 1188280 h 1302226"/>
              <a:gd name="connsiteX9-1131" fmla="*/ 6216319 w 6216319"/>
              <a:gd name="connsiteY9-1132" fmla="*/ 1302226 h 1302226"/>
              <a:gd name="connsiteX10-1133" fmla="*/ 0 w 6216319"/>
              <a:gd name="connsiteY10-1134" fmla="*/ 1302226 h 1302226"/>
              <a:gd name="connsiteX11" fmla="*/ 0 w 6216319"/>
              <a:gd name="connsiteY11" fmla="*/ 22 h 1302226"/>
              <a:gd name="connsiteX0-1135" fmla="*/ 0 w 6216319"/>
              <a:gd name="connsiteY0-1136" fmla="*/ 22 h 1302226"/>
              <a:gd name="connsiteX1-1137" fmla="*/ 574189 w 6216319"/>
              <a:gd name="connsiteY1-1138" fmla="*/ 321816 h 1302226"/>
              <a:gd name="connsiteX2-1139" fmla="*/ 1015951 w 6216319"/>
              <a:gd name="connsiteY2-1140" fmla="*/ 346561 h 1302226"/>
              <a:gd name="connsiteX3-1141" fmla="*/ 1732682 w 6216319"/>
              <a:gd name="connsiteY3-1142" fmla="*/ 368038 h 1302226"/>
              <a:gd name="connsiteX4-1143" fmla="*/ 2147475 w 6216319"/>
              <a:gd name="connsiteY4-1144" fmla="*/ 479915 h 1302226"/>
              <a:gd name="connsiteX5-1145" fmla="*/ 3043108 w 6216319"/>
              <a:gd name="connsiteY5-1146" fmla="*/ 549633 h 1302226"/>
              <a:gd name="connsiteX6-1147" fmla="*/ 3548869 w 6216319"/>
              <a:gd name="connsiteY6-1148" fmla="*/ 761757 h 1302226"/>
              <a:gd name="connsiteX7-1149" fmla="*/ 4628644 w 6216319"/>
              <a:gd name="connsiteY7-1150" fmla="*/ 1034532 h 1302226"/>
              <a:gd name="connsiteX8-1151" fmla="*/ 5356927 w 6216319"/>
              <a:gd name="connsiteY8-1152" fmla="*/ 1188280 h 1302226"/>
              <a:gd name="connsiteX9-1153" fmla="*/ 6216319 w 6216319"/>
              <a:gd name="connsiteY9-1154" fmla="*/ 1302226 h 1302226"/>
              <a:gd name="connsiteX10-1155" fmla="*/ 0 w 6216319"/>
              <a:gd name="connsiteY10-1156" fmla="*/ 1302226 h 1302226"/>
              <a:gd name="connsiteX11-1157" fmla="*/ 0 w 6216319"/>
              <a:gd name="connsiteY11-1158" fmla="*/ 22 h 1302226"/>
              <a:gd name="connsiteX0-1159" fmla="*/ 0 w 6216319"/>
              <a:gd name="connsiteY0-1160" fmla="*/ 22 h 1302226"/>
              <a:gd name="connsiteX1-1161" fmla="*/ 574189 w 6216319"/>
              <a:gd name="connsiteY1-1162" fmla="*/ 321816 h 1302226"/>
              <a:gd name="connsiteX2-1163" fmla="*/ 1015951 w 6216319"/>
              <a:gd name="connsiteY2-1164" fmla="*/ 346561 h 1302226"/>
              <a:gd name="connsiteX3-1165" fmla="*/ 1732682 w 6216319"/>
              <a:gd name="connsiteY3-1166" fmla="*/ 368038 h 1302226"/>
              <a:gd name="connsiteX4-1167" fmla="*/ 2147475 w 6216319"/>
              <a:gd name="connsiteY4-1168" fmla="*/ 479915 h 1302226"/>
              <a:gd name="connsiteX5-1169" fmla="*/ 3043108 w 6216319"/>
              <a:gd name="connsiteY5-1170" fmla="*/ 549633 h 1302226"/>
              <a:gd name="connsiteX6-1171" fmla="*/ 3548869 w 6216319"/>
              <a:gd name="connsiteY6-1172" fmla="*/ 761757 h 1302226"/>
              <a:gd name="connsiteX7-1173" fmla="*/ 4628644 w 6216319"/>
              <a:gd name="connsiteY7-1174" fmla="*/ 1034532 h 1302226"/>
              <a:gd name="connsiteX8-1175" fmla="*/ 5356927 w 6216319"/>
              <a:gd name="connsiteY8-1176" fmla="*/ 1188280 h 1302226"/>
              <a:gd name="connsiteX9-1177" fmla="*/ 6216319 w 6216319"/>
              <a:gd name="connsiteY9-1178" fmla="*/ 1302226 h 1302226"/>
              <a:gd name="connsiteX10-1179" fmla="*/ 0 w 6216319"/>
              <a:gd name="connsiteY10-1180" fmla="*/ 1302226 h 1302226"/>
              <a:gd name="connsiteX11-1181" fmla="*/ 0 w 6216319"/>
              <a:gd name="connsiteY11-1182" fmla="*/ 22 h 1302226"/>
              <a:gd name="connsiteX0-1183" fmla="*/ 0 w 6216319"/>
              <a:gd name="connsiteY0-1184" fmla="*/ 22 h 1302226"/>
              <a:gd name="connsiteX1-1185" fmla="*/ 574189 w 6216319"/>
              <a:gd name="connsiteY1-1186" fmla="*/ 321816 h 1302226"/>
              <a:gd name="connsiteX2-1187" fmla="*/ 1015951 w 6216319"/>
              <a:gd name="connsiteY2-1188" fmla="*/ 346561 h 1302226"/>
              <a:gd name="connsiteX3-1189" fmla="*/ 1732682 w 6216319"/>
              <a:gd name="connsiteY3-1190" fmla="*/ 368038 h 1302226"/>
              <a:gd name="connsiteX4-1191" fmla="*/ 2147475 w 6216319"/>
              <a:gd name="connsiteY4-1192" fmla="*/ 479915 h 1302226"/>
              <a:gd name="connsiteX5-1193" fmla="*/ 3043108 w 6216319"/>
              <a:gd name="connsiteY5-1194" fmla="*/ 549633 h 1302226"/>
              <a:gd name="connsiteX6-1195" fmla="*/ 3548869 w 6216319"/>
              <a:gd name="connsiteY6-1196" fmla="*/ 761757 h 1302226"/>
              <a:gd name="connsiteX7-1197" fmla="*/ 4628644 w 6216319"/>
              <a:gd name="connsiteY7-1198" fmla="*/ 1034532 h 1302226"/>
              <a:gd name="connsiteX8-1199" fmla="*/ 5356927 w 6216319"/>
              <a:gd name="connsiteY8-1200" fmla="*/ 1188280 h 1302226"/>
              <a:gd name="connsiteX9-1201" fmla="*/ 6216319 w 6216319"/>
              <a:gd name="connsiteY9-1202" fmla="*/ 1302226 h 1302226"/>
              <a:gd name="connsiteX10-1203" fmla="*/ 0 w 6216319"/>
              <a:gd name="connsiteY10-1204" fmla="*/ 1302226 h 1302226"/>
              <a:gd name="connsiteX11-1205" fmla="*/ 0 w 6216319"/>
              <a:gd name="connsiteY11-1206" fmla="*/ 22 h 1302226"/>
              <a:gd name="connsiteX0-1207" fmla="*/ 0 w 6216319"/>
              <a:gd name="connsiteY0-1208" fmla="*/ 22 h 1302226"/>
              <a:gd name="connsiteX1-1209" fmla="*/ 574189 w 6216319"/>
              <a:gd name="connsiteY1-1210" fmla="*/ 321816 h 1302226"/>
              <a:gd name="connsiteX2-1211" fmla="*/ 1015951 w 6216319"/>
              <a:gd name="connsiteY2-1212" fmla="*/ 346561 h 1302226"/>
              <a:gd name="connsiteX3-1213" fmla="*/ 1732682 w 6216319"/>
              <a:gd name="connsiteY3-1214" fmla="*/ 368038 h 1302226"/>
              <a:gd name="connsiteX4-1215" fmla="*/ 2147475 w 6216319"/>
              <a:gd name="connsiteY4-1216" fmla="*/ 479915 h 1302226"/>
              <a:gd name="connsiteX5-1217" fmla="*/ 3043108 w 6216319"/>
              <a:gd name="connsiteY5-1218" fmla="*/ 549633 h 1302226"/>
              <a:gd name="connsiteX6-1219" fmla="*/ 3562786 w 6216319"/>
              <a:gd name="connsiteY6-1220" fmla="*/ 790391 h 1302226"/>
              <a:gd name="connsiteX7-1221" fmla="*/ 4628644 w 6216319"/>
              <a:gd name="connsiteY7-1222" fmla="*/ 1034532 h 1302226"/>
              <a:gd name="connsiteX8-1223" fmla="*/ 5356927 w 6216319"/>
              <a:gd name="connsiteY8-1224" fmla="*/ 1188280 h 1302226"/>
              <a:gd name="connsiteX9-1225" fmla="*/ 6216319 w 6216319"/>
              <a:gd name="connsiteY9-1226" fmla="*/ 1302226 h 1302226"/>
              <a:gd name="connsiteX10-1227" fmla="*/ 0 w 6216319"/>
              <a:gd name="connsiteY10-1228" fmla="*/ 1302226 h 1302226"/>
              <a:gd name="connsiteX11-1229" fmla="*/ 0 w 6216319"/>
              <a:gd name="connsiteY11-1230" fmla="*/ 22 h 1302226"/>
              <a:gd name="connsiteX0-1231" fmla="*/ 0 w 6216319"/>
              <a:gd name="connsiteY0-1232" fmla="*/ 22 h 1302226"/>
              <a:gd name="connsiteX1-1233" fmla="*/ 574189 w 6216319"/>
              <a:gd name="connsiteY1-1234" fmla="*/ 321816 h 1302226"/>
              <a:gd name="connsiteX2-1235" fmla="*/ 1015951 w 6216319"/>
              <a:gd name="connsiteY2-1236" fmla="*/ 346561 h 1302226"/>
              <a:gd name="connsiteX3-1237" fmla="*/ 1732682 w 6216319"/>
              <a:gd name="connsiteY3-1238" fmla="*/ 368038 h 1302226"/>
              <a:gd name="connsiteX4-1239" fmla="*/ 2147475 w 6216319"/>
              <a:gd name="connsiteY4-1240" fmla="*/ 479915 h 1302226"/>
              <a:gd name="connsiteX5-1241" fmla="*/ 3043108 w 6216319"/>
              <a:gd name="connsiteY5-1242" fmla="*/ 549633 h 1302226"/>
              <a:gd name="connsiteX6-1243" fmla="*/ 3562786 w 6216319"/>
              <a:gd name="connsiteY6-1244" fmla="*/ 790391 h 1302226"/>
              <a:gd name="connsiteX7-1245" fmla="*/ 4628644 w 6216319"/>
              <a:gd name="connsiteY7-1246" fmla="*/ 1034532 h 1302226"/>
              <a:gd name="connsiteX8-1247" fmla="*/ 5356927 w 6216319"/>
              <a:gd name="connsiteY8-1248" fmla="*/ 1188280 h 1302226"/>
              <a:gd name="connsiteX9-1249" fmla="*/ 6216319 w 6216319"/>
              <a:gd name="connsiteY9-1250" fmla="*/ 1302226 h 1302226"/>
              <a:gd name="connsiteX10-1251" fmla="*/ 0 w 6216319"/>
              <a:gd name="connsiteY10-1252" fmla="*/ 1302226 h 1302226"/>
              <a:gd name="connsiteX11-1253" fmla="*/ 0 w 6216319"/>
              <a:gd name="connsiteY11-1254" fmla="*/ 22 h 1302226"/>
              <a:gd name="connsiteX0-1255" fmla="*/ 0 w 6216319"/>
              <a:gd name="connsiteY0-1256" fmla="*/ 22 h 1302226"/>
              <a:gd name="connsiteX1-1257" fmla="*/ 574189 w 6216319"/>
              <a:gd name="connsiteY1-1258" fmla="*/ 321816 h 1302226"/>
              <a:gd name="connsiteX2-1259" fmla="*/ 1015951 w 6216319"/>
              <a:gd name="connsiteY2-1260" fmla="*/ 346561 h 1302226"/>
              <a:gd name="connsiteX3-1261" fmla="*/ 1732682 w 6216319"/>
              <a:gd name="connsiteY3-1262" fmla="*/ 368038 h 1302226"/>
              <a:gd name="connsiteX4-1263" fmla="*/ 2147475 w 6216319"/>
              <a:gd name="connsiteY4-1264" fmla="*/ 479915 h 1302226"/>
              <a:gd name="connsiteX5-1265" fmla="*/ 3043108 w 6216319"/>
              <a:gd name="connsiteY5-1266" fmla="*/ 549633 h 1302226"/>
              <a:gd name="connsiteX6-1267" fmla="*/ 3562786 w 6216319"/>
              <a:gd name="connsiteY6-1268" fmla="*/ 790391 h 1302226"/>
              <a:gd name="connsiteX7-1269" fmla="*/ 4628644 w 6216319"/>
              <a:gd name="connsiteY7-1270" fmla="*/ 1034532 h 1302226"/>
              <a:gd name="connsiteX8-1271" fmla="*/ 5356927 w 6216319"/>
              <a:gd name="connsiteY8-1272" fmla="*/ 1188280 h 1302226"/>
              <a:gd name="connsiteX9-1273" fmla="*/ 6216319 w 6216319"/>
              <a:gd name="connsiteY9-1274" fmla="*/ 1302226 h 1302226"/>
              <a:gd name="connsiteX10-1275" fmla="*/ 0 w 6216319"/>
              <a:gd name="connsiteY10-1276" fmla="*/ 1302226 h 1302226"/>
              <a:gd name="connsiteX11-1277" fmla="*/ 0 w 6216319"/>
              <a:gd name="connsiteY11-1278" fmla="*/ 22 h 1302226"/>
              <a:gd name="connsiteX0-1279" fmla="*/ 0 w 6216319"/>
              <a:gd name="connsiteY0-1280" fmla="*/ 22 h 1302226"/>
              <a:gd name="connsiteX1-1281" fmla="*/ 574189 w 6216319"/>
              <a:gd name="connsiteY1-1282" fmla="*/ 321816 h 1302226"/>
              <a:gd name="connsiteX2-1283" fmla="*/ 1015951 w 6216319"/>
              <a:gd name="connsiteY2-1284" fmla="*/ 346561 h 1302226"/>
              <a:gd name="connsiteX3-1285" fmla="*/ 1732682 w 6216319"/>
              <a:gd name="connsiteY3-1286" fmla="*/ 368038 h 1302226"/>
              <a:gd name="connsiteX4-1287" fmla="*/ 2147475 w 6216319"/>
              <a:gd name="connsiteY4-1288" fmla="*/ 479915 h 1302226"/>
              <a:gd name="connsiteX5-1289" fmla="*/ 3043108 w 6216319"/>
              <a:gd name="connsiteY5-1290" fmla="*/ 549633 h 1302226"/>
              <a:gd name="connsiteX6-1291" fmla="*/ 3562786 w 6216319"/>
              <a:gd name="connsiteY6-1292" fmla="*/ 790391 h 1302226"/>
              <a:gd name="connsiteX7-1293" fmla="*/ 4684312 w 6216319"/>
              <a:gd name="connsiteY7-1294" fmla="*/ 1156227 h 1302226"/>
              <a:gd name="connsiteX8-1295" fmla="*/ 5356927 w 6216319"/>
              <a:gd name="connsiteY8-1296" fmla="*/ 1188280 h 1302226"/>
              <a:gd name="connsiteX9-1297" fmla="*/ 6216319 w 6216319"/>
              <a:gd name="connsiteY9-1298" fmla="*/ 1302226 h 1302226"/>
              <a:gd name="connsiteX10-1299" fmla="*/ 0 w 6216319"/>
              <a:gd name="connsiteY10-1300" fmla="*/ 1302226 h 1302226"/>
              <a:gd name="connsiteX11-1301" fmla="*/ 0 w 6216319"/>
              <a:gd name="connsiteY11-1302" fmla="*/ 22 h 1302226"/>
              <a:gd name="connsiteX0-1303" fmla="*/ 0 w 6216319"/>
              <a:gd name="connsiteY0-1304" fmla="*/ 22 h 1302226"/>
              <a:gd name="connsiteX1-1305" fmla="*/ 574189 w 6216319"/>
              <a:gd name="connsiteY1-1306" fmla="*/ 321816 h 1302226"/>
              <a:gd name="connsiteX2-1307" fmla="*/ 1015951 w 6216319"/>
              <a:gd name="connsiteY2-1308" fmla="*/ 346561 h 1302226"/>
              <a:gd name="connsiteX3-1309" fmla="*/ 1732682 w 6216319"/>
              <a:gd name="connsiteY3-1310" fmla="*/ 368038 h 1302226"/>
              <a:gd name="connsiteX4-1311" fmla="*/ 2147475 w 6216319"/>
              <a:gd name="connsiteY4-1312" fmla="*/ 479915 h 1302226"/>
              <a:gd name="connsiteX5-1313" fmla="*/ 3043108 w 6216319"/>
              <a:gd name="connsiteY5-1314" fmla="*/ 549633 h 1302226"/>
              <a:gd name="connsiteX6-1315" fmla="*/ 3562786 w 6216319"/>
              <a:gd name="connsiteY6-1316" fmla="*/ 790391 h 1302226"/>
              <a:gd name="connsiteX7-1317" fmla="*/ 4684312 w 6216319"/>
              <a:gd name="connsiteY7-1318" fmla="*/ 1156227 h 1302226"/>
              <a:gd name="connsiteX8-1319" fmla="*/ 5356927 w 6216319"/>
              <a:gd name="connsiteY8-1320" fmla="*/ 1188280 h 1302226"/>
              <a:gd name="connsiteX9-1321" fmla="*/ 6216319 w 6216319"/>
              <a:gd name="connsiteY9-1322" fmla="*/ 1302226 h 1302226"/>
              <a:gd name="connsiteX10-1323" fmla="*/ 0 w 6216319"/>
              <a:gd name="connsiteY10-1324" fmla="*/ 1302226 h 1302226"/>
              <a:gd name="connsiteX11-1325" fmla="*/ 0 w 6216319"/>
              <a:gd name="connsiteY11-1326" fmla="*/ 22 h 1302226"/>
              <a:gd name="connsiteX0-1327" fmla="*/ 0 w 6216319"/>
              <a:gd name="connsiteY0-1328" fmla="*/ 22 h 1302226"/>
              <a:gd name="connsiteX1-1329" fmla="*/ 574189 w 6216319"/>
              <a:gd name="connsiteY1-1330" fmla="*/ 321816 h 1302226"/>
              <a:gd name="connsiteX2-1331" fmla="*/ 1015951 w 6216319"/>
              <a:gd name="connsiteY2-1332" fmla="*/ 346561 h 1302226"/>
              <a:gd name="connsiteX3-1333" fmla="*/ 1732682 w 6216319"/>
              <a:gd name="connsiteY3-1334" fmla="*/ 368038 h 1302226"/>
              <a:gd name="connsiteX4-1335" fmla="*/ 2147475 w 6216319"/>
              <a:gd name="connsiteY4-1336" fmla="*/ 479915 h 1302226"/>
              <a:gd name="connsiteX5-1337" fmla="*/ 3043108 w 6216319"/>
              <a:gd name="connsiteY5-1338" fmla="*/ 549633 h 1302226"/>
              <a:gd name="connsiteX6-1339" fmla="*/ 3562786 w 6216319"/>
              <a:gd name="connsiteY6-1340" fmla="*/ 790391 h 1302226"/>
              <a:gd name="connsiteX7-1341" fmla="*/ 4684312 w 6216319"/>
              <a:gd name="connsiteY7-1342" fmla="*/ 1156227 h 1302226"/>
              <a:gd name="connsiteX8-1343" fmla="*/ 5356927 w 6216319"/>
              <a:gd name="connsiteY8-1344" fmla="*/ 1188280 h 1302226"/>
              <a:gd name="connsiteX9-1345" fmla="*/ 6216319 w 6216319"/>
              <a:gd name="connsiteY9-1346" fmla="*/ 1302226 h 1302226"/>
              <a:gd name="connsiteX10-1347" fmla="*/ 0 w 6216319"/>
              <a:gd name="connsiteY10-1348" fmla="*/ 1302226 h 1302226"/>
              <a:gd name="connsiteX11-1349" fmla="*/ 0 w 6216319"/>
              <a:gd name="connsiteY11-1350" fmla="*/ 22 h 1302226"/>
              <a:gd name="connsiteX0-1351" fmla="*/ 0 w 6216319"/>
              <a:gd name="connsiteY0-1352" fmla="*/ 22 h 1302226"/>
              <a:gd name="connsiteX1-1353" fmla="*/ 574189 w 6216319"/>
              <a:gd name="connsiteY1-1354" fmla="*/ 321816 h 1302226"/>
              <a:gd name="connsiteX2-1355" fmla="*/ 1015951 w 6216319"/>
              <a:gd name="connsiteY2-1356" fmla="*/ 346561 h 1302226"/>
              <a:gd name="connsiteX3-1357" fmla="*/ 1732682 w 6216319"/>
              <a:gd name="connsiteY3-1358" fmla="*/ 368038 h 1302226"/>
              <a:gd name="connsiteX4-1359" fmla="*/ 2147475 w 6216319"/>
              <a:gd name="connsiteY4-1360" fmla="*/ 479915 h 1302226"/>
              <a:gd name="connsiteX5-1361" fmla="*/ 3043108 w 6216319"/>
              <a:gd name="connsiteY5-1362" fmla="*/ 549633 h 1302226"/>
              <a:gd name="connsiteX6-1363" fmla="*/ 3562786 w 6216319"/>
              <a:gd name="connsiteY6-1364" fmla="*/ 790391 h 1302226"/>
              <a:gd name="connsiteX7-1365" fmla="*/ 4684312 w 6216319"/>
              <a:gd name="connsiteY7-1366" fmla="*/ 1156227 h 1302226"/>
              <a:gd name="connsiteX8-1367" fmla="*/ 5092502 w 6216319"/>
              <a:gd name="connsiteY8-1368" fmla="*/ 1188280 h 1302226"/>
              <a:gd name="connsiteX9-1369" fmla="*/ 6216319 w 6216319"/>
              <a:gd name="connsiteY9-1370" fmla="*/ 1302226 h 1302226"/>
              <a:gd name="connsiteX10-1371" fmla="*/ 0 w 6216319"/>
              <a:gd name="connsiteY10-1372" fmla="*/ 1302226 h 1302226"/>
              <a:gd name="connsiteX11-1373" fmla="*/ 0 w 6216319"/>
              <a:gd name="connsiteY11-1374" fmla="*/ 22 h 1302226"/>
              <a:gd name="connsiteX0-1375" fmla="*/ 0 w 6216319"/>
              <a:gd name="connsiteY0-1376" fmla="*/ 22 h 1302226"/>
              <a:gd name="connsiteX1-1377" fmla="*/ 574189 w 6216319"/>
              <a:gd name="connsiteY1-1378" fmla="*/ 321816 h 1302226"/>
              <a:gd name="connsiteX2-1379" fmla="*/ 1015951 w 6216319"/>
              <a:gd name="connsiteY2-1380" fmla="*/ 346561 h 1302226"/>
              <a:gd name="connsiteX3-1381" fmla="*/ 1732682 w 6216319"/>
              <a:gd name="connsiteY3-1382" fmla="*/ 368038 h 1302226"/>
              <a:gd name="connsiteX4-1383" fmla="*/ 2147475 w 6216319"/>
              <a:gd name="connsiteY4-1384" fmla="*/ 479915 h 1302226"/>
              <a:gd name="connsiteX5-1385" fmla="*/ 3043108 w 6216319"/>
              <a:gd name="connsiteY5-1386" fmla="*/ 549633 h 1302226"/>
              <a:gd name="connsiteX6-1387" fmla="*/ 3562786 w 6216319"/>
              <a:gd name="connsiteY6-1388" fmla="*/ 790391 h 1302226"/>
              <a:gd name="connsiteX7-1389" fmla="*/ 4684312 w 6216319"/>
              <a:gd name="connsiteY7-1390" fmla="*/ 1156227 h 1302226"/>
              <a:gd name="connsiteX8-1391" fmla="*/ 5092502 w 6216319"/>
              <a:gd name="connsiteY8-1392" fmla="*/ 1188280 h 1302226"/>
              <a:gd name="connsiteX9-1393" fmla="*/ 6216319 w 6216319"/>
              <a:gd name="connsiteY9-1394" fmla="*/ 1302226 h 1302226"/>
              <a:gd name="connsiteX10-1395" fmla="*/ 0 w 6216319"/>
              <a:gd name="connsiteY10-1396" fmla="*/ 1302226 h 1302226"/>
              <a:gd name="connsiteX11-1397" fmla="*/ 0 w 6216319"/>
              <a:gd name="connsiteY11-1398" fmla="*/ 22 h 1302226"/>
              <a:gd name="connsiteX0-1399" fmla="*/ 0 w 6216319"/>
              <a:gd name="connsiteY0-1400" fmla="*/ 22 h 1302226"/>
              <a:gd name="connsiteX1-1401" fmla="*/ 574189 w 6216319"/>
              <a:gd name="connsiteY1-1402" fmla="*/ 321816 h 1302226"/>
              <a:gd name="connsiteX2-1403" fmla="*/ 1015951 w 6216319"/>
              <a:gd name="connsiteY2-1404" fmla="*/ 346561 h 1302226"/>
              <a:gd name="connsiteX3-1405" fmla="*/ 1732682 w 6216319"/>
              <a:gd name="connsiteY3-1406" fmla="*/ 368038 h 1302226"/>
              <a:gd name="connsiteX4-1407" fmla="*/ 2147475 w 6216319"/>
              <a:gd name="connsiteY4-1408" fmla="*/ 479915 h 1302226"/>
              <a:gd name="connsiteX5-1409" fmla="*/ 3043108 w 6216319"/>
              <a:gd name="connsiteY5-1410" fmla="*/ 549633 h 1302226"/>
              <a:gd name="connsiteX6-1411" fmla="*/ 3562786 w 6216319"/>
              <a:gd name="connsiteY6-1412" fmla="*/ 790391 h 1302226"/>
              <a:gd name="connsiteX7-1413" fmla="*/ 4684312 w 6216319"/>
              <a:gd name="connsiteY7-1414" fmla="*/ 1156227 h 1302226"/>
              <a:gd name="connsiteX8-1415" fmla="*/ 5092502 w 6216319"/>
              <a:gd name="connsiteY8-1416" fmla="*/ 1188280 h 1302226"/>
              <a:gd name="connsiteX9-1417" fmla="*/ 6216319 w 6216319"/>
              <a:gd name="connsiteY9-1418" fmla="*/ 1302226 h 1302226"/>
              <a:gd name="connsiteX10-1419" fmla="*/ 0 w 6216319"/>
              <a:gd name="connsiteY10-1420" fmla="*/ 1302226 h 1302226"/>
              <a:gd name="connsiteX11-1421" fmla="*/ 0 w 6216319"/>
              <a:gd name="connsiteY11-1422" fmla="*/ 22 h 1302226"/>
              <a:gd name="connsiteX0-1423" fmla="*/ 0 w 6613304"/>
              <a:gd name="connsiteY0-1424" fmla="*/ 22 h 1302226"/>
              <a:gd name="connsiteX1-1425" fmla="*/ 574189 w 6613304"/>
              <a:gd name="connsiteY1-1426" fmla="*/ 321816 h 1302226"/>
              <a:gd name="connsiteX2-1427" fmla="*/ 1015951 w 6613304"/>
              <a:gd name="connsiteY2-1428" fmla="*/ 346561 h 1302226"/>
              <a:gd name="connsiteX3-1429" fmla="*/ 1732682 w 6613304"/>
              <a:gd name="connsiteY3-1430" fmla="*/ 368038 h 1302226"/>
              <a:gd name="connsiteX4-1431" fmla="*/ 2147475 w 6613304"/>
              <a:gd name="connsiteY4-1432" fmla="*/ 479915 h 1302226"/>
              <a:gd name="connsiteX5-1433" fmla="*/ 3043108 w 6613304"/>
              <a:gd name="connsiteY5-1434" fmla="*/ 549633 h 1302226"/>
              <a:gd name="connsiteX6-1435" fmla="*/ 3562786 w 6613304"/>
              <a:gd name="connsiteY6-1436" fmla="*/ 790391 h 1302226"/>
              <a:gd name="connsiteX7-1437" fmla="*/ 4684312 w 6613304"/>
              <a:gd name="connsiteY7-1438" fmla="*/ 1156227 h 1302226"/>
              <a:gd name="connsiteX8-1439" fmla="*/ 5092502 w 6613304"/>
              <a:gd name="connsiteY8-1440" fmla="*/ 1188280 h 1302226"/>
              <a:gd name="connsiteX9-1441" fmla="*/ 5886947 w 6613304"/>
              <a:gd name="connsiteY9-1442" fmla="*/ 1005147 h 1302226"/>
              <a:gd name="connsiteX10-1443" fmla="*/ 6216319 w 6613304"/>
              <a:gd name="connsiteY10-1444" fmla="*/ 1302226 h 1302226"/>
              <a:gd name="connsiteX11-1445" fmla="*/ 0 w 6613304"/>
              <a:gd name="connsiteY11-1446" fmla="*/ 1302226 h 1302226"/>
              <a:gd name="connsiteX12" fmla="*/ 0 w 6613304"/>
              <a:gd name="connsiteY12" fmla="*/ 22 h 1302226"/>
              <a:gd name="connsiteX0-1447" fmla="*/ 0 w 6597699"/>
              <a:gd name="connsiteY0-1448" fmla="*/ 22 h 1302226"/>
              <a:gd name="connsiteX1-1449" fmla="*/ 574189 w 6597699"/>
              <a:gd name="connsiteY1-1450" fmla="*/ 321816 h 1302226"/>
              <a:gd name="connsiteX2-1451" fmla="*/ 1015951 w 6597699"/>
              <a:gd name="connsiteY2-1452" fmla="*/ 346561 h 1302226"/>
              <a:gd name="connsiteX3-1453" fmla="*/ 1732682 w 6597699"/>
              <a:gd name="connsiteY3-1454" fmla="*/ 368038 h 1302226"/>
              <a:gd name="connsiteX4-1455" fmla="*/ 2147475 w 6597699"/>
              <a:gd name="connsiteY4-1456" fmla="*/ 479915 h 1302226"/>
              <a:gd name="connsiteX5-1457" fmla="*/ 3043108 w 6597699"/>
              <a:gd name="connsiteY5-1458" fmla="*/ 549633 h 1302226"/>
              <a:gd name="connsiteX6-1459" fmla="*/ 3562786 w 6597699"/>
              <a:gd name="connsiteY6-1460" fmla="*/ 790391 h 1302226"/>
              <a:gd name="connsiteX7-1461" fmla="*/ 4684312 w 6597699"/>
              <a:gd name="connsiteY7-1462" fmla="*/ 1156227 h 1302226"/>
              <a:gd name="connsiteX8-1463" fmla="*/ 5092502 w 6597699"/>
              <a:gd name="connsiteY8-1464" fmla="*/ 1188280 h 1302226"/>
              <a:gd name="connsiteX9-1465" fmla="*/ 5810403 w 6597699"/>
              <a:gd name="connsiteY9-1466" fmla="*/ 1184110 h 1302226"/>
              <a:gd name="connsiteX10-1467" fmla="*/ 6216319 w 6597699"/>
              <a:gd name="connsiteY10-1468" fmla="*/ 1302226 h 1302226"/>
              <a:gd name="connsiteX11-1469" fmla="*/ 0 w 6597699"/>
              <a:gd name="connsiteY11-1470" fmla="*/ 1302226 h 1302226"/>
              <a:gd name="connsiteX12-1471" fmla="*/ 0 w 6597699"/>
              <a:gd name="connsiteY12-1472" fmla="*/ 22 h 1302226"/>
              <a:gd name="connsiteX0-1473" fmla="*/ 0 w 6597699"/>
              <a:gd name="connsiteY0-1474" fmla="*/ 22 h 1302226"/>
              <a:gd name="connsiteX1-1475" fmla="*/ 574189 w 6597699"/>
              <a:gd name="connsiteY1-1476" fmla="*/ 321816 h 1302226"/>
              <a:gd name="connsiteX2-1477" fmla="*/ 1015951 w 6597699"/>
              <a:gd name="connsiteY2-1478" fmla="*/ 346561 h 1302226"/>
              <a:gd name="connsiteX3-1479" fmla="*/ 1732682 w 6597699"/>
              <a:gd name="connsiteY3-1480" fmla="*/ 368038 h 1302226"/>
              <a:gd name="connsiteX4-1481" fmla="*/ 2147475 w 6597699"/>
              <a:gd name="connsiteY4-1482" fmla="*/ 479915 h 1302226"/>
              <a:gd name="connsiteX5-1483" fmla="*/ 3043108 w 6597699"/>
              <a:gd name="connsiteY5-1484" fmla="*/ 549633 h 1302226"/>
              <a:gd name="connsiteX6-1485" fmla="*/ 3562786 w 6597699"/>
              <a:gd name="connsiteY6-1486" fmla="*/ 790391 h 1302226"/>
              <a:gd name="connsiteX7-1487" fmla="*/ 4684312 w 6597699"/>
              <a:gd name="connsiteY7-1488" fmla="*/ 1156227 h 1302226"/>
              <a:gd name="connsiteX8-1489" fmla="*/ 5092502 w 6597699"/>
              <a:gd name="connsiteY8-1490" fmla="*/ 1188280 h 1302226"/>
              <a:gd name="connsiteX9-1491" fmla="*/ 5810403 w 6597699"/>
              <a:gd name="connsiteY9-1492" fmla="*/ 1184110 h 1302226"/>
              <a:gd name="connsiteX10-1493" fmla="*/ 6216319 w 6597699"/>
              <a:gd name="connsiteY10-1494" fmla="*/ 1302226 h 1302226"/>
              <a:gd name="connsiteX11-1495" fmla="*/ 0 w 6597699"/>
              <a:gd name="connsiteY11-1496" fmla="*/ 1302226 h 1302226"/>
              <a:gd name="connsiteX12-1497" fmla="*/ 0 w 6597699"/>
              <a:gd name="connsiteY12-1498" fmla="*/ 22 h 1302226"/>
              <a:gd name="connsiteX0-1499" fmla="*/ 0 w 6597699"/>
              <a:gd name="connsiteY0-1500" fmla="*/ 22 h 1302226"/>
              <a:gd name="connsiteX1-1501" fmla="*/ 574189 w 6597699"/>
              <a:gd name="connsiteY1-1502" fmla="*/ 321816 h 1302226"/>
              <a:gd name="connsiteX2-1503" fmla="*/ 1015951 w 6597699"/>
              <a:gd name="connsiteY2-1504" fmla="*/ 346561 h 1302226"/>
              <a:gd name="connsiteX3-1505" fmla="*/ 1732682 w 6597699"/>
              <a:gd name="connsiteY3-1506" fmla="*/ 368038 h 1302226"/>
              <a:gd name="connsiteX4-1507" fmla="*/ 2147475 w 6597699"/>
              <a:gd name="connsiteY4-1508" fmla="*/ 479915 h 1302226"/>
              <a:gd name="connsiteX5-1509" fmla="*/ 3043108 w 6597699"/>
              <a:gd name="connsiteY5-1510" fmla="*/ 549633 h 1302226"/>
              <a:gd name="connsiteX6-1511" fmla="*/ 3562786 w 6597699"/>
              <a:gd name="connsiteY6-1512" fmla="*/ 790391 h 1302226"/>
              <a:gd name="connsiteX7-1513" fmla="*/ 4684312 w 6597699"/>
              <a:gd name="connsiteY7-1514" fmla="*/ 1156227 h 1302226"/>
              <a:gd name="connsiteX8-1515" fmla="*/ 5092502 w 6597699"/>
              <a:gd name="connsiteY8-1516" fmla="*/ 1188280 h 1302226"/>
              <a:gd name="connsiteX9-1517" fmla="*/ 5810403 w 6597699"/>
              <a:gd name="connsiteY9-1518" fmla="*/ 1184110 h 1302226"/>
              <a:gd name="connsiteX10-1519" fmla="*/ 6216319 w 6597699"/>
              <a:gd name="connsiteY10-1520" fmla="*/ 1302226 h 1302226"/>
              <a:gd name="connsiteX11-1521" fmla="*/ 0 w 6597699"/>
              <a:gd name="connsiteY11-1522" fmla="*/ 1302226 h 1302226"/>
              <a:gd name="connsiteX12-1523" fmla="*/ 0 w 6597699"/>
              <a:gd name="connsiteY12-1524" fmla="*/ 22 h 1302226"/>
              <a:gd name="connsiteX0-1525" fmla="*/ 0 w 6590574"/>
              <a:gd name="connsiteY0-1526" fmla="*/ 22 h 1302226"/>
              <a:gd name="connsiteX1-1527" fmla="*/ 574189 w 6590574"/>
              <a:gd name="connsiteY1-1528" fmla="*/ 321816 h 1302226"/>
              <a:gd name="connsiteX2-1529" fmla="*/ 1015951 w 6590574"/>
              <a:gd name="connsiteY2-1530" fmla="*/ 346561 h 1302226"/>
              <a:gd name="connsiteX3-1531" fmla="*/ 1732682 w 6590574"/>
              <a:gd name="connsiteY3-1532" fmla="*/ 368038 h 1302226"/>
              <a:gd name="connsiteX4-1533" fmla="*/ 2147475 w 6590574"/>
              <a:gd name="connsiteY4-1534" fmla="*/ 479915 h 1302226"/>
              <a:gd name="connsiteX5-1535" fmla="*/ 3043108 w 6590574"/>
              <a:gd name="connsiteY5-1536" fmla="*/ 549633 h 1302226"/>
              <a:gd name="connsiteX6-1537" fmla="*/ 3562786 w 6590574"/>
              <a:gd name="connsiteY6-1538" fmla="*/ 790391 h 1302226"/>
              <a:gd name="connsiteX7-1539" fmla="*/ 4684312 w 6590574"/>
              <a:gd name="connsiteY7-1540" fmla="*/ 1156227 h 1302226"/>
              <a:gd name="connsiteX8-1541" fmla="*/ 5092502 w 6590574"/>
              <a:gd name="connsiteY8-1542" fmla="*/ 1188280 h 1302226"/>
              <a:gd name="connsiteX9-1543" fmla="*/ 5810403 w 6590574"/>
              <a:gd name="connsiteY9-1544" fmla="*/ 1184110 h 1302226"/>
              <a:gd name="connsiteX10-1545" fmla="*/ 6216319 w 6590574"/>
              <a:gd name="connsiteY10-1546" fmla="*/ 1302226 h 1302226"/>
              <a:gd name="connsiteX11-1547" fmla="*/ 0 w 6590574"/>
              <a:gd name="connsiteY11-1548" fmla="*/ 1302226 h 1302226"/>
              <a:gd name="connsiteX12-1549" fmla="*/ 0 w 6590574"/>
              <a:gd name="connsiteY12-1550" fmla="*/ 22 h 1302226"/>
              <a:gd name="connsiteX0-1551" fmla="*/ 0 w 6216319"/>
              <a:gd name="connsiteY0-1552" fmla="*/ 22 h 1302226"/>
              <a:gd name="connsiteX1-1553" fmla="*/ 574189 w 6216319"/>
              <a:gd name="connsiteY1-1554" fmla="*/ 321816 h 1302226"/>
              <a:gd name="connsiteX2-1555" fmla="*/ 1015951 w 6216319"/>
              <a:gd name="connsiteY2-1556" fmla="*/ 346561 h 1302226"/>
              <a:gd name="connsiteX3-1557" fmla="*/ 1732682 w 6216319"/>
              <a:gd name="connsiteY3-1558" fmla="*/ 368038 h 1302226"/>
              <a:gd name="connsiteX4-1559" fmla="*/ 2147475 w 6216319"/>
              <a:gd name="connsiteY4-1560" fmla="*/ 479915 h 1302226"/>
              <a:gd name="connsiteX5-1561" fmla="*/ 3043108 w 6216319"/>
              <a:gd name="connsiteY5-1562" fmla="*/ 549633 h 1302226"/>
              <a:gd name="connsiteX6-1563" fmla="*/ 3562786 w 6216319"/>
              <a:gd name="connsiteY6-1564" fmla="*/ 790391 h 1302226"/>
              <a:gd name="connsiteX7-1565" fmla="*/ 4684312 w 6216319"/>
              <a:gd name="connsiteY7-1566" fmla="*/ 1156227 h 1302226"/>
              <a:gd name="connsiteX8-1567" fmla="*/ 5092502 w 6216319"/>
              <a:gd name="connsiteY8-1568" fmla="*/ 1188280 h 1302226"/>
              <a:gd name="connsiteX9-1569" fmla="*/ 5810403 w 6216319"/>
              <a:gd name="connsiteY9-1570" fmla="*/ 1184110 h 1302226"/>
              <a:gd name="connsiteX10-1571" fmla="*/ 6216319 w 6216319"/>
              <a:gd name="connsiteY10-1572" fmla="*/ 1302226 h 1302226"/>
              <a:gd name="connsiteX11-1573" fmla="*/ 0 w 6216319"/>
              <a:gd name="connsiteY11-1574" fmla="*/ 1302226 h 1302226"/>
              <a:gd name="connsiteX12-1575" fmla="*/ 0 w 6216319"/>
              <a:gd name="connsiteY12-1576" fmla="*/ 22 h 1302226"/>
              <a:gd name="connsiteX0-1577" fmla="*/ 0 w 6216319"/>
              <a:gd name="connsiteY0-1578" fmla="*/ 10 h 1452543"/>
              <a:gd name="connsiteX1-1579" fmla="*/ 574189 w 6216319"/>
              <a:gd name="connsiteY1-1580" fmla="*/ 472133 h 1452543"/>
              <a:gd name="connsiteX2-1581" fmla="*/ 1015951 w 6216319"/>
              <a:gd name="connsiteY2-1582" fmla="*/ 496878 h 1452543"/>
              <a:gd name="connsiteX3-1583" fmla="*/ 1732682 w 6216319"/>
              <a:gd name="connsiteY3-1584" fmla="*/ 518355 h 1452543"/>
              <a:gd name="connsiteX4-1585" fmla="*/ 2147475 w 6216319"/>
              <a:gd name="connsiteY4-1586" fmla="*/ 630232 h 1452543"/>
              <a:gd name="connsiteX5-1587" fmla="*/ 3043108 w 6216319"/>
              <a:gd name="connsiteY5-1588" fmla="*/ 699950 h 1452543"/>
              <a:gd name="connsiteX6-1589" fmla="*/ 3562786 w 6216319"/>
              <a:gd name="connsiteY6-1590" fmla="*/ 940708 h 1452543"/>
              <a:gd name="connsiteX7-1591" fmla="*/ 4684312 w 6216319"/>
              <a:gd name="connsiteY7-1592" fmla="*/ 1306544 h 1452543"/>
              <a:gd name="connsiteX8-1593" fmla="*/ 5092502 w 6216319"/>
              <a:gd name="connsiteY8-1594" fmla="*/ 1338597 h 1452543"/>
              <a:gd name="connsiteX9-1595" fmla="*/ 5810403 w 6216319"/>
              <a:gd name="connsiteY9-1596" fmla="*/ 1334427 h 1452543"/>
              <a:gd name="connsiteX10-1597" fmla="*/ 6216319 w 6216319"/>
              <a:gd name="connsiteY10-1598" fmla="*/ 1452543 h 1452543"/>
              <a:gd name="connsiteX11-1599" fmla="*/ 0 w 6216319"/>
              <a:gd name="connsiteY11-1600" fmla="*/ 1452543 h 1452543"/>
              <a:gd name="connsiteX12-1601" fmla="*/ 0 w 6216319"/>
              <a:gd name="connsiteY12-1602" fmla="*/ 10 h 14525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89" y="connsiteY7-90"/>
              </a:cxn>
              <a:cxn ang="0">
                <a:pos x="connsiteX8-123" y="connsiteY8-124"/>
              </a:cxn>
              <a:cxn ang="0">
                <a:pos x="connsiteX9-161" y="connsiteY9-162"/>
              </a:cxn>
              <a:cxn ang="0">
                <a:pos x="connsiteX10-913" y="connsiteY10-914"/>
              </a:cxn>
              <a:cxn ang="0">
                <a:pos x="connsiteX11-1157" y="connsiteY11-1158"/>
              </a:cxn>
              <a:cxn ang="0">
                <a:pos x="connsiteX12-1471" y="connsiteY12-1472"/>
              </a:cxn>
            </a:cxnLst>
            <a:rect l="l" t="t" r="r" b="b"/>
            <a:pathLst>
              <a:path w="6216319" h="1452543">
                <a:moveTo>
                  <a:pt x="0" y="10"/>
                </a:moveTo>
                <a:cubicBezTo>
                  <a:pt x="229007" y="-1920"/>
                  <a:pt x="473169" y="274373"/>
                  <a:pt x="574189" y="472133"/>
                </a:cubicBezTo>
                <a:cubicBezTo>
                  <a:pt x="784106" y="306783"/>
                  <a:pt x="876671" y="335710"/>
                  <a:pt x="1015951" y="496878"/>
                </a:cubicBezTo>
                <a:cubicBezTo>
                  <a:pt x="1169602" y="156200"/>
                  <a:pt x="1541775" y="268250"/>
                  <a:pt x="1732682" y="518355"/>
                </a:cubicBezTo>
                <a:cubicBezTo>
                  <a:pt x="1951423" y="389059"/>
                  <a:pt x="1995178" y="418617"/>
                  <a:pt x="2147475" y="630232"/>
                </a:cubicBezTo>
                <a:cubicBezTo>
                  <a:pt x="2240004" y="303227"/>
                  <a:pt x="2890265" y="229257"/>
                  <a:pt x="3043108" y="699950"/>
                </a:cubicBezTo>
                <a:cubicBezTo>
                  <a:pt x="3340461" y="644318"/>
                  <a:pt x="3395950" y="702404"/>
                  <a:pt x="3562786" y="940708"/>
                </a:cubicBezTo>
                <a:cubicBezTo>
                  <a:pt x="3973172" y="584855"/>
                  <a:pt x="4634636" y="975363"/>
                  <a:pt x="4684312" y="1306544"/>
                </a:cubicBezTo>
                <a:cubicBezTo>
                  <a:pt x="4775936" y="1140966"/>
                  <a:pt x="4979530" y="1164509"/>
                  <a:pt x="5092502" y="1338597"/>
                </a:cubicBezTo>
                <a:cubicBezTo>
                  <a:pt x="5153770" y="1141613"/>
                  <a:pt x="5525680" y="842973"/>
                  <a:pt x="5810403" y="1334427"/>
                </a:cubicBezTo>
                <a:cubicBezTo>
                  <a:pt x="5955954" y="1267516"/>
                  <a:pt x="6049313" y="1259859"/>
                  <a:pt x="6216319" y="1452543"/>
                </a:cubicBezTo>
                <a:lnTo>
                  <a:pt x="0" y="1452543"/>
                </a:lnTo>
                <a:lnTo>
                  <a:pt x="0" y="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0" name="Group 47">
            <a:extLst>
              <a:ext uri="{FF2B5EF4-FFF2-40B4-BE49-F238E27FC236}">
                <a16:creationId xmlns:a16="http://schemas.microsoft.com/office/drawing/2014/main" id="{5E4E9646-0B93-02AC-7BDF-A5637385F7C9}"/>
              </a:ext>
            </a:extLst>
          </p:cNvPr>
          <p:cNvGrpSpPr/>
          <p:nvPr/>
        </p:nvGrpSpPr>
        <p:grpSpPr>
          <a:xfrm rot="2854088">
            <a:off x="554178" y="2118759"/>
            <a:ext cx="971567" cy="1929861"/>
            <a:chOff x="5159931" y="1827401"/>
            <a:chExt cx="1874838" cy="3494088"/>
          </a:xfrm>
        </p:grpSpPr>
        <p:sp>
          <p:nvSpPr>
            <p:cNvPr id="21" name="Freeform 48">
              <a:extLst>
                <a:ext uri="{FF2B5EF4-FFF2-40B4-BE49-F238E27FC236}">
                  <a16:creationId xmlns:a16="http://schemas.microsoft.com/office/drawing/2014/main" id="{44B58269-BCF4-CF5F-B7EB-1E1A9075CE16}"/>
                </a:ext>
              </a:extLst>
            </p:cNvPr>
            <p:cNvSpPr/>
            <p:nvPr/>
          </p:nvSpPr>
          <p:spPr bwMode="auto">
            <a:xfrm>
              <a:off x="5688569" y="4284851"/>
              <a:ext cx="817563" cy="1036638"/>
            </a:xfrm>
            <a:custGeom>
              <a:avLst/>
              <a:gdLst>
                <a:gd name="T0" fmla="*/ 270 w 347"/>
                <a:gd name="T1" fmla="*/ 0 h 440"/>
                <a:gd name="T2" fmla="*/ 174 w 347"/>
                <a:gd name="T3" fmla="*/ 0 h 440"/>
                <a:gd name="T4" fmla="*/ 78 w 347"/>
                <a:gd name="T5" fmla="*/ 0 h 440"/>
                <a:gd name="T6" fmla="*/ 39 w 347"/>
                <a:gd name="T7" fmla="*/ 211 h 440"/>
                <a:gd name="T8" fmla="*/ 94 w 347"/>
                <a:gd name="T9" fmla="*/ 163 h 440"/>
                <a:gd name="T10" fmla="*/ 174 w 347"/>
                <a:gd name="T11" fmla="*/ 440 h 440"/>
                <a:gd name="T12" fmla="*/ 254 w 347"/>
                <a:gd name="T13" fmla="*/ 163 h 440"/>
                <a:gd name="T14" fmla="*/ 309 w 347"/>
                <a:gd name="T15" fmla="*/ 211 h 440"/>
                <a:gd name="T16" fmla="*/ 270 w 347"/>
                <a:gd name="T1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2" name="Freeform 49">
              <a:extLst>
                <a:ext uri="{FF2B5EF4-FFF2-40B4-BE49-F238E27FC236}">
                  <a16:creationId xmlns:a16="http://schemas.microsoft.com/office/drawing/2014/main" id="{9E7F844C-BFF4-63B6-363A-C1A06F4FFD47}"/>
                </a:ext>
              </a:extLst>
            </p:cNvPr>
            <p:cNvSpPr/>
            <p:nvPr/>
          </p:nvSpPr>
          <p:spPr bwMode="auto">
            <a:xfrm>
              <a:off x="5733019" y="4284851"/>
              <a:ext cx="731838" cy="817563"/>
            </a:xfrm>
            <a:custGeom>
              <a:avLst/>
              <a:gdLst>
                <a:gd name="T0" fmla="*/ 230 w 311"/>
                <a:gd name="T1" fmla="*/ 0 h 347"/>
                <a:gd name="T2" fmla="*/ 155 w 311"/>
                <a:gd name="T3" fmla="*/ 0 h 347"/>
                <a:gd name="T4" fmla="*/ 79 w 311"/>
                <a:gd name="T5" fmla="*/ 0 h 347"/>
                <a:gd name="T6" fmla="*/ 30 w 311"/>
                <a:gd name="T7" fmla="*/ 166 h 347"/>
                <a:gd name="T8" fmla="*/ 92 w 311"/>
                <a:gd name="T9" fmla="*/ 128 h 347"/>
                <a:gd name="T10" fmla="*/ 155 w 311"/>
                <a:gd name="T11" fmla="*/ 347 h 347"/>
                <a:gd name="T12" fmla="*/ 218 w 311"/>
                <a:gd name="T13" fmla="*/ 128 h 347"/>
                <a:gd name="T14" fmla="*/ 281 w 311"/>
                <a:gd name="T15" fmla="*/ 166 h 347"/>
                <a:gd name="T16" fmla="*/ 230 w 311"/>
                <a:gd name="T1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59AA09C3-DDA9-EB82-864E-3B2263C28318}"/>
                </a:ext>
              </a:extLst>
            </p:cNvPr>
            <p:cNvSpPr/>
            <p:nvPr/>
          </p:nvSpPr>
          <p:spPr bwMode="auto">
            <a:xfrm>
              <a:off x="5866369" y="4284851"/>
              <a:ext cx="465138" cy="519113"/>
            </a:xfrm>
            <a:custGeom>
              <a:avLst/>
              <a:gdLst>
                <a:gd name="T0" fmla="*/ 146 w 197"/>
                <a:gd name="T1" fmla="*/ 0 h 220"/>
                <a:gd name="T2" fmla="*/ 98 w 197"/>
                <a:gd name="T3" fmla="*/ 0 h 220"/>
                <a:gd name="T4" fmla="*/ 50 w 197"/>
                <a:gd name="T5" fmla="*/ 0 h 220"/>
                <a:gd name="T6" fmla="*/ 19 w 197"/>
                <a:gd name="T7" fmla="*/ 106 h 220"/>
                <a:gd name="T8" fmla="*/ 58 w 197"/>
                <a:gd name="T9" fmla="*/ 81 h 220"/>
                <a:gd name="T10" fmla="*/ 98 w 197"/>
                <a:gd name="T11" fmla="*/ 220 h 220"/>
                <a:gd name="T12" fmla="*/ 138 w 197"/>
                <a:gd name="T13" fmla="*/ 81 h 220"/>
                <a:gd name="T14" fmla="*/ 178 w 197"/>
                <a:gd name="T15" fmla="*/ 106 h 220"/>
                <a:gd name="T16" fmla="*/ 146 w 197"/>
                <a:gd name="T1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0F5DB1A6-2468-1F25-8AEC-22CABB35C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5731" y="4172139"/>
              <a:ext cx="504825" cy="11271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Rectangle 65">
              <a:extLst>
                <a:ext uri="{FF2B5EF4-FFF2-40B4-BE49-F238E27FC236}">
                  <a16:creationId xmlns:a16="http://schemas.microsoft.com/office/drawing/2014/main" id="{A0375305-90FE-6697-53BF-809349315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5731" y="4172139"/>
              <a:ext cx="504825" cy="11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Freeform 66">
              <a:extLst>
                <a:ext uri="{FF2B5EF4-FFF2-40B4-BE49-F238E27FC236}">
                  <a16:creationId xmlns:a16="http://schemas.microsoft.com/office/drawing/2014/main" id="{C4C58D03-F41D-4573-4A0F-0AF6811151F6}"/>
                </a:ext>
              </a:extLst>
            </p:cNvPr>
            <p:cNvSpPr/>
            <p:nvPr/>
          </p:nvSpPr>
          <p:spPr bwMode="auto">
            <a:xfrm>
              <a:off x="5159931" y="3560951"/>
              <a:ext cx="633413" cy="1077913"/>
            </a:xfrm>
            <a:custGeom>
              <a:avLst/>
              <a:gdLst>
                <a:gd name="T0" fmla="*/ 220 w 269"/>
                <a:gd name="T1" fmla="*/ 45 h 457"/>
                <a:gd name="T2" fmla="*/ 130 w 269"/>
                <a:gd name="T3" fmla="*/ 0 h 457"/>
                <a:gd name="T4" fmla="*/ 109 w 269"/>
                <a:gd name="T5" fmla="*/ 457 h 457"/>
                <a:gd name="T6" fmla="*/ 269 w 269"/>
                <a:gd name="T7" fmla="*/ 188 h 457"/>
                <a:gd name="T8" fmla="*/ 220 w 269"/>
                <a:gd name="T9" fmla="*/ 4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Freeform 67">
              <a:extLst>
                <a:ext uri="{FF2B5EF4-FFF2-40B4-BE49-F238E27FC236}">
                  <a16:creationId xmlns:a16="http://schemas.microsoft.com/office/drawing/2014/main" id="{4697A3AE-2836-266E-3986-E9E21ABFE75C}"/>
                </a:ext>
              </a:extLst>
            </p:cNvPr>
            <p:cNvSpPr/>
            <p:nvPr/>
          </p:nvSpPr>
          <p:spPr bwMode="auto">
            <a:xfrm>
              <a:off x="6401356" y="3560951"/>
              <a:ext cx="633413" cy="1077913"/>
            </a:xfrm>
            <a:custGeom>
              <a:avLst/>
              <a:gdLst>
                <a:gd name="T0" fmla="*/ 49 w 269"/>
                <a:gd name="T1" fmla="*/ 45 h 457"/>
                <a:gd name="T2" fmla="*/ 139 w 269"/>
                <a:gd name="T3" fmla="*/ 0 h 457"/>
                <a:gd name="T4" fmla="*/ 160 w 269"/>
                <a:gd name="T5" fmla="*/ 457 h 457"/>
                <a:gd name="T6" fmla="*/ 0 w 269"/>
                <a:gd name="T7" fmla="*/ 188 h 457"/>
                <a:gd name="T8" fmla="*/ 49 w 269"/>
                <a:gd name="T9" fmla="*/ 4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Freeform 68">
              <a:extLst>
                <a:ext uri="{FF2B5EF4-FFF2-40B4-BE49-F238E27FC236}">
                  <a16:creationId xmlns:a16="http://schemas.microsoft.com/office/drawing/2014/main" id="{6F932657-51E9-45D0-A856-F990E2DBE5F5}"/>
                </a:ext>
              </a:extLst>
            </p:cNvPr>
            <p:cNvSpPr/>
            <p:nvPr/>
          </p:nvSpPr>
          <p:spPr bwMode="auto">
            <a:xfrm>
              <a:off x="5642532" y="1827401"/>
              <a:ext cx="909638" cy="2344738"/>
            </a:xfrm>
            <a:custGeom>
              <a:avLst/>
              <a:gdLst>
                <a:gd name="T0" fmla="*/ 300 w 386"/>
                <a:gd name="T1" fmla="*/ 995 h 995"/>
                <a:gd name="T2" fmla="*/ 386 w 386"/>
                <a:gd name="T3" fmla="*/ 580 h 995"/>
                <a:gd name="T4" fmla="*/ 193 w 386"/>
                <a:gd name="T5" fmla="*/ 0 h 995"/>
                <a:gd name="T6" fmla="*/ 0 w 386"/>
                <a:gd name="T7" fmla="*/ 580 h 995"/>
                <a:gd name="T8" fmla="*/ 86 w 386"/>
                <a:gd name="T9" fmla="*/ 995 h 995"/>
                <a:gd name="T10" fmla="*/ 300 w 386"/>
                <a:gd name="T11" fmla="*/ 995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9" name="Freeform 69">
              <a:extLst>
                <a:ext uri="{FF2B5EF4-FFF2-40B4-BE49-F238E27FC236}">
                  <a16:creationId xmlns:a16="http://schemas.microsoft.com/office/drawing/2014/main" id="{E2EB7B79-A3C3-8F6E-099E-662ED7FA972D}"/>
                </a:ext>
              </a:extLst>
            </p:cNvPr>
            <p:cNvSpPr/>
            <p:nvPr/>
          </p:nvSpPr>
          <p:spPr bwMode="auto">
            <a:xfrm>
              <a:off x="5791756" y="4054664"/>
              <a:ext cx="612775" cy="117475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70">
              <a:extLst>
                <a:ext uri="{FF2B5EF4-FFF2-40B4-BE49-F238E27FC236}">
                  <a16:creationId xmlns:a16="http://schemas.microsoft.com/office/drawing/2014/main" id="{68191D68-FEE2-00FD-A72D-EDCB378538C3}"/>
                </a:ext>
              </a:extLst>
            </p:cNvPr>
            <p:cNvSpPr/>
            <p:nvPr/>
          </p:nvSpPr>
          <p:spPr bwMode="auto">
            <a:xfrm>
              <a:off x="5798106" y="1827401"/>
              <a:ext cx="598488" cy="573088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71">
              <a:extLst>
                <a:ext uri="{FF2B5EF4-FFF2-40B4-BE49-F238E27FC236}">
                  <a16:creationId xmlns:a16="http://schemas.microsoft.com/office/drawing/2014/main" id="{5CDACA69-1B68-A355-8725-1376F2CC5026}"/>
                </a:ext>
              </a:extLst>
            </p:cNvPr>
            <p:cNvSpPr/>
            <p:nvPr/>
          </p:nvSpPr>
          <p:spPr bwMode="auto">
            <a:xfrm>
              <a:off x="6048931" y="3560951"/>
              <a:ext cx="100013" cy="1077913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Oval 72">
              <a:extLst>
                <a:ext uri="{FF2B5EF4-FFF2-40B4-BE49-F238E27FC236}">
                  <a16:creationId xmlns:a16="http://schemas.microsoft.com/office/drawing/2014/main" id="{3F7C8BDA-0AED-332D-349E-4D077D13F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831" y="2648139"/>
              <a:ext cx="428625" cy="4302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Oval 73">
              <a:extLst>
                <a:ext uri="{FF2B5EF4-FFF2-40B4-BE49-F238E27FC236}">
                  <a16:creationId xmlns:a16="http://schemas.microsoft.com/office/drawing/2014/main" id="{D9D0FD67-731E-4261-2E6A-D83698AE0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394" y="2703701"/>
              <a:ext cx="315913" cy="3190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74">
              <a:extLst>
                <a:ext uri="{FF2B5EF4-FFF2-40B4-BE49-F238E27FC236}">
                  <a16:creationId xmlns:a16="http://schemas.microsoft.com/office/drawing/2014/main" id="{7ABC16D3-F6B4-07F8-1E3F-CD759E54EDF7}"/>
                </a:ext>
              </a:extLst>
            </p:cNvPr>
            <p:cNvSpPr/>
            <p:nvPr/>
          </p:nvSpPr>
          <p:spPr bwMode="auto">
            <a:xfrm>
              <a:off x="6142594" y="4172139"/>
              <a:ext cx="207963" cy="112713"/>
            </a:xfrm>
            <a:custGeom>
              <a:avLst/>
              <a:gdLst>
                <a:gd name="T0" fmla="*/ 88 w 88"/>
                <a:gd name="T1" fmla="*/ 0 h 48"/>
                <a:gd name="T2" fmla="*/ 2 w 88"/>
                <a:gd name="T3" fmla="*/ 0 h 48"/>
                <a:gd name="T4" fmla="*/ 1 w 88"/>
                <a:gd name="T5" fmla="*/ 35 h 48"/>
                <a:gd name="T6" fmla="*/ 0 w 88"/>
                <a:gd name="T7" fmla="*/ 48 h 48"/>
                <a:gd name="T8" fmla="*/ 88 w 88"/>
                <a:gd name="T9" fmla="*/ 48 h 48"/>
                <a:gd name="T10" fmla="*/ 88 w 88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75">
              <a:extLst>
                <a:ext uri="{FF2B5EF4-FFF2-40B4-BE49-F238E27FC236}">
                  <a16:creationId xmlns:a16="http://schemas.microsoft.com/office/drawing/2014/main" id="{93C1F6FB-1075-E836-39A7-B66B809DC82C}"/>
                </a:ext>
              </a:extLst>
            </p:cNvPr>
            <p:cNvSpPr/>
            <p:nvPr/>
          </p:nvSpPr>
          <p:spPr bwMode="auto">
            <a:xfrm>
              <a:off x="6144181" y="4172139"/>
              <a:ext cx="3175" cy="82550"/>
            </a:xfrm>
            <a:custGeom>
              <a:avLst/>
              <a:gdLst>
                <a:gd name="T0" fmla="*/ 1 w 1"/>
                <a:gd name="T1" fmla="*/ 0 h 35"/>
                <a:gd name="T2" fmla="*/ 1 w 1"/>
                <a:gd name="T3" fmla="*/ 0 h 35"/>
                <a:gd name="T4" fmla="*/ 0 w 1"/>
                <a:gd name="T5" fmla="*/ 35 h 35"/>
                <a:gd name="T6" fmla="*/ 1 w 1"/>
                <a:gd name="T7" fmla="*/ 0 h 35"/>
                <a:gd name="T8" fmla="*/ 1 w 1"/>
                <a:gd name="T9" fmla="*/ 0 h 35"/>
                <a:gd name="T10" fmla="*/ 1 w 1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76">
              <a:extLst>
                <a:ext uri="{FF2B5EF4-FFF2-40B4-BE49-F238E27FC236}">
                  <a16:creationId xmlns:a16="http://schemas.microsoft.com/office/drawing/2014/main" id="{22A3D99D-2974-0869-0CE7-BF8766D16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0406" y="3560951"/>
              <a:ext cx="461963" cy="1077913"/>
            </a:xfrm>
            <a:custGeom>
              <a:avLst/>
              <a:gdLst>
                <a:gd name="T0" fmla="*/ 152 w 196"/>
                <a:gd name="T1" fmla="*/ 457 h 457"/>
                <a:gd name="T2" fmla="*/ 152 w 196"/>
                <a:gd name="T3" fmla="*/ 457 h 457"/>
                <a:gd name="T4" fmla="*/ 152 w 196"/>
                <a:gd name="T5" fmla="*/ 457 h 457"/>
                <a:gd name="T6" fmla="*/ 152 w 196"/>
                <a:gd name="T7" fmla="*/ 457 h 457"/>
                <a:gd name="T8" fmla="*/ 152 w 196"/>
                <a:gd name="T9" fmla="*/ 457 h 457"/>
                <a:gd name="T10" fmla="*/ 152 w 196"/>
                <a:gd name="T11" fmla="*/ 457 h 457"/>
                <a:gd name="T12" fmla="*/ 152 w 196"/>
                <a:gd name="T13" fmla="*/ 457 h 457"/>
                <a:gd name="T14" fmla="*/ 152 w 196"/>
                <a:gd name="T15" fmla="*/ 457 h 457"/>
                <a:gd name="T16" fmla="*/ 152 w 196"/>
                <a:gd name="T17" fmla="*/ 457 h 457"/>
                <a:gd name="T18" fmla="*/ 0 w 196"/>
                <a:gd name="T19" fmla="*/ 192 h 457"/>
                <a:gd name="T20" fmla="*/ 0 w 196"/>
                <a:gd name="T21" fmla="*/ 192 h 457"/>
                <a:gd name="T22" fmla="*/ 152 w 196"/>
                <a:gd name="T23" fmla="*/ 457 h 457"/>
                <a:gd name="T24" fmla="*/ 0 w 196"/>
                <a:gd name="T25" fmla="*/ 192 h 457"/>
                <a:gd name="T26" fmla="*/ 44 w 196"/>
                <a:gd name="T27" fmla="*/ 45 h 457"/>
                <a:gd name="T28" fmla="*/ 44 w 196"/>
                <a:gd name="T29" fmla="*/ 45 h 457"/>
                <a:gd name="T30" fmla="*/ 44 w 196"/>
                <a:gd name="T31" fmla="*/ 45 h 457"/>
                <a:gd name="T32" fmla="*/ 44 w 196"/>
                <a:gd name="T33" fmla="*/ 45 h 457"/>
                <a:gd name="T34" fmla="*/ 45 w 196"/>
                <a:gd name="T35" fmla="*/ 45 h 457"/>
                <a:gd name="T36" fmla="*/ 44 w 196"/>
                <a:gd name="T37" fmla="*/ 45 h 457"/>
                <a:gd name="T38" fmla="*/ 45 w 196"/>
                <a:gd name="T39" fmla="*/ 45 h 457"/>
                <a:gd name="T40" fmla="*/ 131 w 196"/>
                <a:gd name="T41" fmla="*/ 0 h 457"/>
                <a:gd name="T42" fmla="*/ 45 w 196"/>
                <a:gd name="T43" fmla="*/ 45 h 457"/>
                <a:gd name="T44" fmla="*/ 131 w 196"/>
                <a:gd name="T45" fmla="*/ 0 h 457"/>
                <a:gd name="T46" fmla="*/ 196 w 196"/>
                <a:gd name="T47" fmla="*/ 255 h 457"/>
                <a:gd name="T48" fmla="*/ 131 w 196"/>
                <a:gd name="T49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1" y="0"/>
                  </a:moveTo>
                  <a:cubicBezTo>
                    <a:pt x="110" y="41"/>
                    <a:pt x="58" y="45"/>
                    <a:pt x="45" y="45"/>
                  </a:cubicBezTo>
                  <a:cubicBezTo>
                    <a:pt x="58" y="45"/>
                    <a:pt x="110" y="41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Freeform 77">
              <a:extLst>
                <a:ext uri="{FF2B5EF4-FFF2-40B4-BE49-F238E27FC236}">
                  <a16:creationId xmlns:a16="http://schemas.microsoft.com/office/drawing/2014/main" id="{4CC9A78E-671B-1986-8340-279AEBC1DC0F}"/>
                </a:ext>
              </a:extLst>
            </p:cNvPr>
            <p:cNvSpPr/>
            <p:nvPr/>
          </p:nvSpPr>
          <p:spPr bwMode="auto">
            <a:xfrm>
              <a:off x="6420406" y="3560951"/>
              <a:ext cx="461963" cy="1077913"/>
            </a:xfrm>
            <a:custGeom>
              <a:avLst/>
              <a:gdLst>
                <a:gd name="T0" fmla="*/ 131 w 196"/>
                <a:gd name="T1" fmla="*/ 0 h 457"/>
                <a:gd name="T2" fmla="*/ 45 w 196"/>
                <a:gd name="T3" fmla="*/ 45 h 457"/>
                <a:gd name="T4" fmla="*/ 45 w 196"/>
                <a:gd name="T5" fmla="*/ 45 h 457"/>
                <a:gd name="T6" fmla="*/ 44 w 196"/>
                <a:gd name="T7" fmla="*/ 45 h 457"/>
                <a:gd name="T8" fmla="*/ 44 w 196"/>
                <a:gd name="T9" fmla="*/ 45 h 457"/>
                <a:gd name="T10" fmla="*/ 44 w 196"/>
                <a:gd name="T11" fmla="*/ 45 h 457"/>
                <a:gd name="T12" fmla="*/ 44 w 196"/>
                <a:gd name="T13" fmla="*/ 45 h 457"/>
                <a:gd name="T14" fmla="*/ 44 w 196"/>
                <a:gd name="T15" fmla="*/ 45 h 457"/>
                <a:gd name="T16" fmla="*/ 41 w 196"/>
                <a:gd name="T17" fmla="*/ 45 h 457"/>
                <a:gd name="T18" fmla="*/ 0 w 196"/>
                <a:gd name="T19" fmla="*/ 192 h 457"/>
                <a:gd name="T20" fmla="*/ 152 w 196"/>
                <a:gd name="T21" fmla="*/ 457 h 457"/>
                <a:gd name="T22" fmla="*/ 152 w 196"/>
                <a:gd name="T23" fmla="*/ 457 h 457"/>
                <a:gd name="T24" fmla="*/ 152 w 196"/>
                <a:gd name="T25" fmla="*/ 457 h 457"/>
                <a:gd name="T26" fmla="*/ 152 w 196"/>
                <a:gd name="T27" fmla="*/ 457 h 457"/>
                <a:gd name="T28" fmla="*/ 152 w 196"/>
                <a:gd name="T29" fmla="*/ 457 h 457"/>
                <a:gd name="T30" fmla="*/ 152 w 196"/>
                <a:gd name="T31" fmla="*/ 457 h 457"/>
                <a:gd name="T32" fmla="*/ 152 w 196"/>
                <a:gd name="T33" fmla="*/ 457 h 457"/>
                <a:gd name="T34" fmla="*/ 152 w 196"/>
                <a:gd name="T35" fmla="*/ 457 h 457"/>
                <a:gd name="T36" fmla="*/ 196 w 196"/>
                <a:gd name="T37" fmla="*/ 255 h 457"/>
                <a:gd name="T38" fmla="*/ 131 w 196"/>
                <a:gd name="T39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10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Freeform 78">
              <a:extLst>
                <a:ext uri="{FF2B5EF4-FFF2-40B4-BE49-F238E27FC236}">
                  <a16:creationId xmlns:a16="http://schemas.microsoft.com/office/drawing/2014/main" id="{87856ED5-16E4-0EF5-2FED-44F9619B483E}"/>
                </a:ext>
              </a:extLst>
            </p:cNvPr>
            <p:cNvSpPr/>
            <p:nvPr/>
          </p:nvSpPr>
          <p:spPr bwMode="auto">
            <a:xfrm>
              <a:off x="6420406" y="3667314"/>
              <a:ext cx="96838" cy="346075"/>
            </a:xfrm>
            <a:custGeom>
              <a:avLst/>
              <a:gdLst>
                <a:gd name="T0" fmla="*/ 41 w 41"/>
                <a:gd name="T1" fmla="*/ 0 h 147"/>
                <a:gd name="T2" fmla="*/ 41 w 41"/>
                <a:gd name="T3" fmla="*/ 0 h 147"/>
                <a:gd name="T4" fmla="*/ 0 w 41"/>
                <a:gd name="T5" fmla="*/ 147 h 147"/>
                <a:gd name="T6" fmla="*/ 0 w 41"/>
                <a:gd name="T7" fmla="*/ 147 h 147"/>
                <a:gd name="T8" fmla="*/ 0 w 41"/>
                <a:gd name="T9" fmla="*/ 147 h 147"/>
                <a:gd name="T10" fmla="*/ 41 w 41"/>
                <a:gd name="T11" fmla="*/ 0 h 147"/>
                <a:gd name="T12" fmla="*/ 41 w 41"/>
                <a:gd name="T1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Freeform 79">
              <a:extLst>
                <a:ext uri="{FF2B5EF4-FFF2-40B4-BE49-F238E27FC236}">
                  <a16:creationId xmlns:a16="http://schemas.microsoft.com/office/drawing/2014/main" id="{3D2798F2-67DB-6859-678C-CB03696878BC}"/>
                </a:ext>
              </a:extLst>
            </p:cNvPr>
            <p:cNvSpPr/>
            <p:nvPr/>
          </p:nvSpPr>
          <p:spPr bwMode="auto">
            <a:xfrm>
              <a:off x="6102906" y="1833751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Freeform 80">
              <a:extLst>
                <a:ext uri="{FF2B5EF4-FFF2-40B4-BE49-F238E27FC236}">
                  <a16:creationId xmlns:a16="http://schemas.microsoft.com/office/drawing/2014/main" id="{2B52D281-2112-3F2B-DB45-AA3329CAB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3231" y="1925826"/>
              <a:ext cx="388938" cy="2128838"/>
            </a:xfrm>
            <a:custGeom>
              <a:avLst/>
              <a:gdLst>
                <a:gd name="T0" fmla="*/ 102 w 165"/>
                <a:gd name="T1" fmla="*/ 903 h 903"/>
                <a:gd name="T2" fmla="*/ 102 w 165"/>
                <a:gd name="T3" fmla="*/ 903 h 903"/>
                <a:gd name="T4" fmla="*/ 165 w 165"/>
                <a:gd name="T5" fmla="*/ 544 h 903"/>
                <a:gd name="T6" fmla="*/ 165 w 165"/>
                <a:gd name="T7" fmla="*/ 543 h 903"/>
                <a:gd name="T8" fmla="*/ 165 w 165"/>
                <a:gd name="T9" fmla="*/ 543 h 903"/>
                <a:gd name="T10" fmla="*/ 165 w 165"/>
                <a:gd name="T11" fmla="*/ 542 h 903"/>
                <a:gd name="T12" fmla="*/ 165 w 165"/>
                <a:gd name="T13" fmla="*/ 541 h 903"/>
                <a:gd name="T14" fmla="*/ 165 w 165"/>
                <a:gd name="T15" fmla="*/ 541 h 903"/>
                <a:gd name="T16" fmla="*/ 165 w 165"/>
                <a:gd name="T17" fmla="*/ 541 h 903"/>
                <a:gd name="T18" fmla="*/ 165 w 165"/>
                <a:gd name="T19" fmla="*/ 540 h 903"/>
                <a:gd name="T20" fmla="*/ 165 w 165"/>
                <a:gd name="T21" fmla="*/ 540 h 903"/>
                <a:gd name="T22" fmla="*/ 165 w 165"/>
                <a:gd name="T23" fmla="*/ 540 h 903"/>
                <a:gd name="T24" fmla="*/ 165 w 165"/>
                <a:gd name="T25" fmla="*/ 539 h 903"/>
                <a:gd name="T26" fmla="*/ 165 w 165"/>
                <a:gd name="T27" fmla="*/ 539 h 903"/>
                <a:gd name="T28" fmla="*/ 165 w 165"/>
                <a:gd name="T29" fmla="*/ 538 h 903"/>
                <a:gd name="T30" fmla="*/ 165 w 165"/>
                <a:gd name="T31" fmla="*/ 537 h 903"/>
                <a:gd name="T32" fmla="*/ 165 w 165"/>
                <a:gd name="T33" fmla="*/ 538 h 903"/>
                <a:gd name="T34" fmla="*/ 165 w 165"/>
                <a:gd name="T35" fmla="*/ 537 h 903"/>
                <a:gd name="T36" fmla="*/ 165 w 165"/>
                <a:gd name="T37" fmla="*/ 537 h 903"/>
                <a:gd name="T38" fmla="*/ 165 w 165"/>
                <a:gd name="T39" fmla="*/ 537 h 903"/>
                <a:gd name="T40" fmla="*/ 165 w 165"/>
                <a:gd name="T41" fmla="*/ 536 h 903"/>
                <a:gd name="T42" fmla="*/ 165 w 165"/>
                <a:gd name="T43" fmla="*/ 536 h 903"/>
                <a:gd name="T44" fmla="*/ 165 w 165"/>
                <a:gd name="T45" fmla="*/ 536 h 903"/>
                <a:gd name="T46" fmla="*/ 165 w 165"/>
                <a:gd name="T47" fmla="*/ 535 h 903"/>
                <a:gd name="T48" fmla="*/ 165 w 165"/>
                <a:gd name="T49" fmla="*/ 535 h 903"/>
                <a:gd name="T50" fmla="*/ 165 w 165"/>
                <a:gd name="T51" fmla="*/ 535 h 903"/>
                <a:gd name="T52" fmla="*/ 165 w 165"/>
                <a:gd name="T53" fmla="*/ 534 h 903"/>
                <a:gd name="T54" fmla="*/ 165 w 165"/>
                <a:gd name="T55" fmla="*/ 534 h 903"/>
                <a:gd name="T56" fmla="*/ 165 w 165"/>
                <a:gd name="T57" fmla="*/ 534 h 903"/>
                <a:gd name="T58" fmla="*/ 165 w 165"/>
                <a:gd name="T59" fmla="*/ 533 h 903"/>
                <a:gd name="T60" fmla="*/ 165 w 165"/>
                <a:gd name="T61" fmla="*/ 533 h 903"/>
                <a:gd name="T62" fmla="*/ 165 w 165"/>
                <a:gd name="T63" fmla="*/ 533 h 903"/>
                <a:gd name="T64" fmla="*/ 165 w 165"/>
                <a:gd name="T65" fmla="*/ 532 h 903"/>
                <a:gd name="T66" fmla="*/ 165 w 165"/>
                <a:gd name="T67" fmla="*/ 532 h 903"/>
                <a:gd name="T68" fmla="*/ 165 w 165"/>
                <a:gd name="T69" fmla="*/ 532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903">
                  <a:moveTo>
                    <a:pt x="102" y="903"/>
                  </a:moveTo>
                  <a:cubicBezTo>
                    <a:pt x="102" y="903"/>
                    <a:pt x="102" y="903"/>
                    <a:pt x="102" y="903"/>
                  </a:cubicBezTo>
                  <a:cubicBezTo>
                    <a:pt x="102" y="903"/>
                    <a:pt x="102" y="903"/>
                    <a:pt x="102" y="903"/>
                  </a:cubicBezTo>
                  <a:cubicBezTo>
                    <a:pt x="102" y="903"/>
                    <a:pt x="102" y="903"/>
                    <a:pt x="102" y="903"/>
                  </a:cubicBezTo>
                  <a:moveTo>
                    <a:pt x="165" y="543"/>
                  </a:moveTo>
                  <a:cubicBezTo>
                    <a:pt x="165" y="543"/>
                    <a:pt x="165" y="543"/>
                    <a:pt x="165" y="544"/>
                  </a:cubicBezTo>
                  <a:cubicBezTo>
                    <a:pt x="165" y="543"/>
                    <a:pt x="165" y="543"/>
                    <a:pt x="165" y="543"/>
                  </a:cubicBezTo>
                  <a:moveTo>
                    <a:pt x="165" y="543"/>
                  </a:moveTo>
                  <a:cubicBezTo>
                    <a:pt x="165" y="543"/>
                    <a:pt x="165" y="543"/>
                    <a:pt x="165" y="543"/>
                  </a:cubicBezTo>
                  <a:cubicBezTo>
                    <a:pt x="165" y="543"/>
                    <a:pt x="165" y="543"/>
                    <a:pt x="165" y="543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0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40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7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6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4"/>
                    <a:pt x="165" y="534"/>
                  </a:cubicBezTo>
                  <a:cubicBezTo>
                    <a:pt x="165" y="534"/>
                    <a:pt x="165" y="533"/>
                    <a:pt x="165" y="533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3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0" y="0"/>
                  </a:moveTo>
                  <a:cubicBezTo>
                    <a:pt x="53" y="85"/>
                    <a:pt x="163" y="291"/>
                    <a:pt x="165" y="532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81">
              <a:extLst>
                <a:ext uri="{FF2B5EF4-FFF2-40B4-BE49-F238E27FC236}">
                  <a16:creationId xmlns:a16="http://schemas.microsoft.com/office/drawing/2014/main" id="{E043C462-F733-FCE7-ABC4-B43C6E99E3B2}"/>
                </a:ext>
              </a:extLst>
            </p:cNvPr>
            <p:cNvSpPr/>
            <p:nvPr/>
          </p:nvSpPr>
          <p:spPr bwMode="auto">
            <a:xfrm>
              <a:off x="6098144" y="1852801"/>
              <a:ext cx="454025" cy="2201863"/>
            </a:xfrm>
            <a:custGeom>
              <a:avLst/>
              <a:gdLst>
                <a:gd name="T0" fmla="*/ 83 w 193"/>
                <a:gd name="T1" fmla="*/ 131 h 934"/>
                <a:gd name="T2" fmla="*/ 83 w 193"/>
                <a:gd name="T3" fmla="*/ 131 h 934"/>
                <a:gd name="T4" fmla="*/ 127 w 193"/>
                <a:gd name="T5" fmla="*/ 232 h 934"/>
                <a:gd name="T6" fmla="*/ 127 w 193"/>
                <a:gd name="T7" fmla="*/ 232 h 934"/>
                <a:gd name="T8" fmla="*/ 0 w 193"/>
                <a:gd name="T9" fmla="*/ 337 h 934"/>
                <a:gd name="T10" fmla="*/ 91 w 193"/>
                <a:gd name="T11" fmla="*/ 429 h 934"/>
                <a:gd name="T12" fmla="*/ 0 w 193"/>
                <a:gd name="T13" fmla="*/ 520 h 934"/>
                <a:gd name="T14" fmla="*/ 0 w 193"/>
                <a:gd name="T15" fmla="*/ 725 h 934"/>
                <a:gd name="T16" fmla="*/ 0 w 193"/>
                <a:gd name="T17" fmla="*/ 725 h 934"/>
                <a:gd name="T18" fmla="*/ 0 w 193"/>
                <a:gd name="T19" fmla="*/ 725 h 934"/>
                <a:gd name="T20" fmla="*/ 0 w 193"/>
                <a:gd name="T21" fmla="*/ 725 h 934"/>
                <a:gd name="T22" fmla="*/ 0 w 193"/>
                <a:gd name="T23" fmla="*/ 725 h 934"/>
                <a:gd name="T24" fmla="*/ 0 w 193"/>
                <a:gd name="T25" fmla="*/ 725 h 934"/>
                <a:gd name="T26" fmla="*/ 0 w 193"/>
                <a:gd name="T27" fmla="*/ 725 h 934"/>
                <a:gd name="T28" fmla="*/ 0 w 193"/>
                <a:gd name="T29" fmla="*/ 725 h 934"/>
                <a:gd name="T30" fmla="*/ 0 w 193"/>
                <a:gd name="T31" fmla="*/ 725 h 934"/>
                <a:gd name="T32" fmla="*/ 1 w 193"/>
                <a:gd name="T33" fmla="*/ 725 h 934"/>
                <a:gd name="T34" fmla="*/ 1 w 193"/>
                <a:gd name="T35" fmla="*/ 725 h 934"/>
                <a:gd name="T36" fmla="*/ 1 w 193"/>
                <a:gd name="T37" fmla="*/ 725 h 934"/>
                <a:gd name="T38" fmla="*/ 1 w 193"/>
                <a:gd name="T39" fmla="*/ 725 h 934"/>
                <a:gd name="T40" fmla="*/ 1 w 193"/>
                <a:gd name="T41" fmla="*/ 725 h 934"/>
                <a:gd name="T42" fmla="*/ 1 w 193"/>
                <a:gd name="T43" fmla="*/ 725 h 934"/>
                <a:gd name="T44" fmla="*/ 1 w 193"/>
                <a:gd name="T45" fmla="*/ 725 h 934"/>
                <a:gd name="T46" fmla="*/ 1 w 193"/>
                <a:gd name="T47" fmla="*/ 725 h 934"/>
                <a:gd name="T48" fmla="*/ 1 w 193"/>
                <a:gd name="T49" fmla="*/ 725 h 934"/>
                <a:gd name="T50" fmla="*/ 1 w 193"/>
                <a:gd name="T51" fmla="*/ 725 h 934"/>
                <a:gd name="T52" fmla="*/ 1 w 193"/>
                <a:gd name="T53" fmla="*/ 725 h 934"/>
                <a:gd name="T54" fmla="*/ 1 w 193"/>
                <a:gd name="T55" fmla="*/ 725 h 934"/>
                <a:gd name="T56" fmla="*/ 1 w 193"/>
                <a:gd name="T57" fmla="*/ 725 h 934"/>
                <a:gd name="T58" fmla="*/ 130 w 193"/>
                <a:gd name="T59" fmla="*/ 934 h 934"/>
                <a:gd name="T60" fmla="*/ 178 w 193"/>
                <a:gd name="T61" fmla="*/ 770 h 934"/>
                <a:gd name="T62" fmla="*/ 193 w 193"/>
                <a:gd name="T63" fmla="*/ 574 h 934"/>
                <a:gd name="T64" fmla="*/ 193 w 193"/>
                <a:gd name="T65" fmla="*/ 573 h 934"/>
                <a:gd name="T66" fmla="*/ 193 w 193"/>
                <a:gd name="T67" fmla="*/ 572 h 934"/>
                <a:gd name="T68" fmla="*/ 193 w 193"/>
                <a:gd name="T69" fmla="*/ 571 h 934"/>
                <a:gd name="T70" fmla="*/ 193 w 193"/>
                <a:gd name="T71" fmla="*/ 570 h 934"/>
                <a:gd name="T72" fmla="*/ 193 w 193"/>
                <a:gd name="T73" fmla="*/ 569 h 934"/>
                <a:gd name="T74" fmla="*/ 193 w 193"/>
                <a:gd name="T75" fmla="*/ 568 h 934"/>
                <a:gd name="T76" fmla="*/ 193 w 193"/>
                <a:gd name="T77" fmla="*/ 568 h 934"/>
                <a:gd name="T78" fmla="*/ 193 w 193"/>
                <a:gd name="T79" fmla="*/ 567 h 934"/>
                <a:gd name="T80" fmla="*/ 193 w 193"/>
                <a:gd name="T81" fmla="*/ 566 h 934"/>
                <a:gd name="T82" fmla="*/ 193 w 193"/>
                <a:gd name="T83" fmla="*/ 566 h 934"/>
                <a:gd name="T84" fmla="*/ 193 w 193"/>
                <a:gd name="T85" fmla="*/ 564 h 934"/>
                <a:gd name="T86" fmla="*/ 193 w 193"/>
                <a:gd name="T87" fmla="*/ 564 h 934"/>
                <a:gd name="T88" fmla="*/ 193 w 193"/>
                <a:gd name="T89" fmla="*/ 563 h 934"/>
                <a:gd name="T90" fmla="*/ 7 w 193"/>
                <a:gd name="T91" fmla="*/ 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1" y="66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98" y="161"/>
                    <a:pt x="113" y="195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2" y="731"/>
                    <a:pt x="21" y="821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6"/>
                    <a:pt x="28" y="31"/>
                  </a:cubicBezTo>
                  <a:cubicBezTo>
                    <a:pt x="19" y="17"/>
                    <a:pt x="12" y="7"/>
                    <a:pt x="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565DBA37-4A63-98B7-8F29-95748454A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8144" y="1851214"/>
              <a:ext cx="298450" cy="549275"/>
            </a:xfrm>
            <a:custGeom>
              <a:avLst/>
              <a:gdLst>
                <a:gd name="T0" fmla="*/ 127 w 127"/>
                <a:gd name="T1" fmla="*/ 233 h 233"/>
                <a:gd name="T2" fmla="*/ 0 w 127"/>
                <a:gd name="T3" fmla="*/ 233 h 233"/>
                <a:gd name="T4" fmla="*/ 127 w 127"/>
                <a:gd name="T5" fmla="*/ 233 h 233"/>
                <a:gd name="T6" fmla="*/ 127 w 127"/>
                <a:gd name="T7" fmla="*/ 233 h 233"/>
                <a:gd name="T8" fmla="*/ 127 w 127"/>
                <a:gd name="T9" fmla="*/ 233 h 233"/>
                <a:gd name="T10" fmla="*/ 127 w 127"/>
                <a:gd name="T11" fmla="*/ 233 h 233"/>
                <a:gd name="T12" fmla="*/ 127 w 127"/>
                <a:gd name="T13" fmla="*/ 233 h 233"/>
                <a:gd name="T14" fmla="*/ 83 w 127"/>
                <a:gd name="T15" fmla="*/ 132 h 233"/>
                <a:gd name="T16" fmla="*/ 83 w 127"/>
                <a:gd name="T17" fmla="*/ 132 h 233"/>
                <a:gd name="T18" fmla="*/ 83 w 127"/>
                <a:gd name="T19" fmla="*/ 132 h 233"/>
                <a:gd name="T20" fmla="*/ 83 w 127"/>
                <a:gd name="T21" fmla="*/ 132 h 233"/>
                <a:gd name="T22" fmla="*/ 83 w 127"/>
                <a:gd name="T23" fmla="*/ 132 h 233"/>
                <a:gd name="T24" fmla="*/ 83 w 127"/>
                <a:gd name="T25" fmla="*/ 132 h 233"/>
                <a:gd name="T26" fmla="*/ 7 w 127"/>
                <a:gd name="T27" fmla="*/ 0 h 233"/>
                <a:gd name="T28" fmla="*/ 83 w 127"/>
                <a:gd name="T29" fmla="*/ 132 h 233"/>
                <a:gd name="T30" fmla="*/ 7 w 127"/>
                <a:gd name="T31" fmla="*/ 1 h 233"/>
                <a:gd name="T32" fmla="*/ 7 w 127"/>
                <a:gd name="T33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3" y="132"/>
                  </a:move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moveTo>
                    <a:pt x="83" y="132"/>
                  </a:move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moveTo>
                    <a:pt x="7" y="0"/>
                  </a:moveTo>
                  <a:cubicBezTo>
                    <a:pt x="20" y="20"/>
                    <a:pt x="51" y="66"/>
                    <a:pt x="83" y="132"/>
                  </a:cubicBezTo>
                  <a:cubicBezTo>
                    <a:pt x="51" y="67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EA4D8D48-A2D1-AC42-9C48-835ACF038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8144" y="3560951"/>
              <a:ext cx="49213" cy="493713"/>
            </a:xfrm>
            <a:custGeom>
              <a:avLst/>
              <a:gdLst>
                <a:gd name="T0" fmla="*/ 21 w 21"/>
                <a:gd name="T1" fmla="*/ 209 h 209"/>
                <a:gd name="T2" fmla="*/ 1 w 21"/>
                <a:gd name="T3" fmla="*/ 0 h 209"/>
                <a:gd name="T4" fmla="*/ 1 w 21"/>
                <a:gd name="T5" fmla="*/ 0 h 209"/>
                <a:gd name="T6" fmla="*/ 1 w 21"/>
                <a:gd name="T7" fmla="*/ 0 h 209"/>
                <a:gd name="T8" fmla="*/ 1 w 21"/>
                <a:gd name="T9" fmla="*/ 0 h 209"/>
                <a:gd name="T10" fmla="*/ 1 w 21"/>
                <a:gd name="T11" fmla="*/ 0 h 209"/>
                <a:gd name="T12" fmla="*/ 1 w 21"/>
                <a:gd name="T13" fmla="*/ 0 h 209"/>
                <a:gd name="T14" fmla="*/ 1 w 21"/>
                <a:gd name="T15" fmla="*/ 0 h 209"/>
                <a:gd name="T16" fmla="*/ 1 w 21"/>
                <a:gd name="T17" fmla="*/ 0 h 209"/>
                <a:gd name="T18" fmla="*/ 1 w 21"/>
                <a:gd name="T19" fmla="*/ 0 h 209"/>
                <a:gd name="T20" fmla="*/ 1 w 21"/>
                <a:gd name="T21" fmla="*/ 0 h 209"/>
                <a:gd name="T22" fmla="*/ 1 w 21"/>
                <a:gd name="T23" fmla="*/ 0 h 209"/>
                <a:gd name="T24" fmla="*/ 1 w 21"/>
                <a:gd name="T25" fmla="*/ 0 h 209"/>
                <a:gd name="T26" fmla="*/ 1 w 21"/>
                <a:gd name="T27" fmla="*/ 0 h 209"/>
                <a:gd name="T28" fmla="*/ 1 w 21"/>
                <a:gd name="T29" fmla="*/ 0 h 209"/>
                <a:gd name="T30" fmla="*/ 1 w 21"/>
                <a:gd name="T31" fmla="*/ 0 h 209"/>
                <a:gd name="T32" fmla="*/ 1 w 21"/>
                <a:gd name="T33" fmla="*/ 0 h 209"/>
                <a:gd name="T34" fmla="*/ 1 w 21"/>
                <a:gd name="T35" fmla="*/ 0 h 209"/>
                <a:gd name="T36" fmla="*/ 1 w 21"/>
                <a:gd name="T37" fmla="*/ 0 h 209"/>
                <a:gd name="T38" fmla="*/ 1 w 21"/>
                <a:gd name="T39" fmla="*/ 0 h 209"/>
                <a:gd name="T40" fmla="*/ 1 w 21"/>
                <a:gd name="T41" fmla="*/ 0 h 209"/>
                <a:gd name="T42" fmla="*/ 1 w 21"/>
                <a:gd name="T43" fmla="*/ 0 h 209"/>
                <a:gd name="T44" fmla="*/ 1 w 21"/>
                <a:gd name="T45" fmla="*/ 0 h 209"/>
                <a:gd name="T46" fmla="*/ 1 w 21"/>
                <a:gd name="T47" fmla="*/ 0 h 209"/>
                <a:gd name="T48" fmla="*/ 1 w 21"/>
                <a:gd name="T49" fmla="*/ 0 h 209"/>
                <a:gd name="T50" fmla="*/ 1 w 21"/>
                <a:gd name="T51" fmla="*/ 0 h 209"/>
                <a:gd name="T52" fmla="*/ 1 w 21"/>
                <a:gd name="T53" fmla="*/ 0 h 209"/>
                <a:gd name="T54" fmla="*/ 1 w 21"/>
                <a:gd name="T55" fmla="*/ 0 h 209"/>
                <a:gd name="T56" fmla="*/ 1 w 21"/>
                <a:gd name="T57" fmla="*/ 0 h 209"/>
                <a:gd name="T58" fmla="*/ 1 w 21"/>
                <a:gd name="T59" fmla="*/ 0 h 209"/>
                <a:gd name="T60" fmla="*/ 0 w 21"/>
                <a:gd name="T61" fmla="*/ 0 h 209"/>
                <a:gd name="T62" fmla="*/ 0 w 21"/>
                <a:gd name="T63" fmla="*/ 0 h 209"/>
                <a:gd name="T64" fmla="*/ 0 w 21"/>
                <a:gd name="T65" fmla="*/ 0 h 209"/>
                <a:gd name="T66" fmla="*/ 0 w 21"/>
                <a:gd name="T67" fmla="*/ 0 h 209"/>
                <a:gd name="T68" fmla="*/ 0 w 21"/>
                <a:gd name="T69" fmla="*/ 0 h 209"/>
                <a:gd name="T70" fmla="*/ 0 w 21"/>
                <a:gd name="T71" fmla="*/ 0 h 209"/>
                <a:gd name="T72" fmla="*/ 0 w 21"/>
                <a:gd name="T73" fmla="*/ 0 h 209"/>
                <a:gd name="T74" fmla="*/ 0 w 21"/>
                <a:gd name="T75" fmla="*/ 0 h 209"/>
                <a:gd name="T76" fmla="*/ 0 w 21"/>
                <a:gd name="T77" fmla="*/ 0 h 209"/>
                <a:gd name="T78" fmla="*/ 0 w 21"/>
                <a:gd name="T79" fmla="*/ 0 h 209"/>
                <a:gd name="T80" fmla="*/ 0 w 21"/>
                <a:gd name="T81" fmla="*/ 0 h 209"/>
                <a:gd name="T82" fmla="*/ 0 w 21"/>
                <a:gd name="T83" fmla="*/ 0 h 209"/>
                <a:gd name="T84" fmla="*/ 0 w 21"/>
                <a:gd name="T85" fmla="*/ 0 h 209"/>
                <a:gd name="T86" fmla="*/ 0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" h="209">
                  <a:moveTo>
                    <a:pt x="1" y="0"/>
                  </a:moveTo>
                  <a:cubicBezTo>
                    <a:pt x="12" y="6"/>
                    <a:pt x="21" y="96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6"/>
                    <a:pt x="12" y="6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E4406EF4-189A-5E78-8D55-35476FE7EDD9}"/>
                </a:ext>
              </a:extLst>
            </p:cNvPr>
            <p:cNvSpPr/>
            <p:nvPr/>
          </p:nvSpPr>
          <p:spPr bwMode="auto">
            <a:xfrm>
              <a:off x="6350556" y="4167376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AAE362F1-63E2-3268-70FF-A68FBFF1B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556" y="4167376"/>
              <a:ext cx="1588" cy="4763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1 h 2"/>
                <a:gd name="T8" fmla="*/ 1 w 1"/>
                <a:gd name="T9" fmla="*/ 0 h 2"/>
                <a:gd name="T10" fmla="*/ 1 w 1"/>
                <a:gd name="T11" fmla="*/ 1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78CEA58E-FE04-31D6-DC94-6DA42A2BC44D}"/>
                </a:ext>
              </a:extLst>
            </p:cNvPr>
            <p:cNvSpPr/>
            <p:nvPr/>
          </p:nvSpPr>
          <p:spPr bwMode="auto">
            <a:xfrm>
              <a:off x="6350556" y="4114989"/>
              <a:ext cx="26988" cy="57150"/>
            </a:xfrm>
            <a:custGeom>
              <a:avLst/>
              <a:gdLst>
                <a:gd name="T0" fmla="*/ 12 w 12"/>
                <a:gd name="T1" fmla="*/ 0 h 24"/>
                <a:gd name="T2" fmla="*/ 0 w 12"/>
                <a:gd name="T3" fmla="*/ 24 h 24"/>
                <a:gd name="T4" fmla="*/ 0 w 12"/>
                <a:gd name="T5" fmla="*/ 24 h 24"/>
                <a:gd name="T6" fmla="*/ 0 w 12"/>
                <a:gd name="T7" fmla="*/ 23 h 24"/>
                <a:gd name="T8" fmla="*/ 1 w 12"/>
                <a:gd name="T9" fmla="*/ 23 h 24"/>
                <a:gd name="T10" fmla="*/ 1 w 12"/>
                <a:gd name="T11" fmla="*/ 22 h 24"/>
                <a:gd name="T12" fmla="*/ 1 w 12"/>
                <a:gd name="T13" fmla="*/ 22 h 24"/>
                <a:gd name="T14" fmla="*/ 12 w 1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FD45C826-E682-A48C-B05C-58A476E94D15}"/>
                </a:ext>
              </a:extLst>
            </p:cNvPr>
            <p:cNvSpPr/>
            <p:nvPr/>
          </p:nvSpPr>
          <p:spPr bwMode="auto">
            <a:xfrm>
              <a:off x="6107669" y="1838514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88">
              <a:extLst>
                <a:ext uri="{FF2B5EF4-FFF2-40B4-BE49-F238E27FC236}">
                  <a16:creationId xmlns:a16="http://schemas.microsoft.com/office/drawing/2014/main" id="{925A564D-12DB-4728-FF96-EB9BA7C2C260}"/>
                </a:ext>
              </a:extLst>
            </p:cNvPr>
            <p:cNvSpPr/>
            <p:nvPr/>
          </p:nvSpPr>
          <p:spPr bwMode="auto">
            <a:xfrm>
              <a:off x="6377544" y="4054664"/>
              <a:ext cx="26988" cy="55563"/>
            </a:xfrm>
            <a:custGeom>
              <a:avLst/>
              <a:gdLst>
                <a:gd name="T0" fmla="*/ 11 w 11"/>
                <a:gd name="T1" fmla="*/ 0 h 24"/>
                <a:gd name="T2" fmla="*/ 0 w 11"/>
                <a:gd name="T3" fmla="*/ 24 h 24"/>
                <a:gd name="T4" fmla="*/ 11 w 1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Freeform 89">
              <a:extLst>
                <a:ext uri="{FF2B5EF4-FFF2-40B4-BE49-F238E27FC236}">
                  <a16:creationId xmlns:a16="http://schemas.microsoft.com/office/drawing/2014/main" id="{1983CAF3-9E16-9E45-C39E-80030DE3322E}"/>
                </a:ext>
              </a:extLst>
            </p:cNvPr>
            <p:cNvSpPr/>
            <p:nvPr/>
          </p:nvSpPr>
          <p:spPr bwMode="auto">
            <a:xfrm>
              <a:off x="6098144" y="18305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4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Freeform 90">
              <a:extLst>
                <a:ext uri="{FF2B5EF4-FFF2-40B4-BE49-F238E27FC236}">
                  <a16:creationId xmlns:a16="http://schemas.microsoft.com/office/drawing/2014/main" id="{8C4B015F-86F5-C4E7-3F1A-AAD6AFFEA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8144" y="1830576"/>
              <a:ext cx="298450" cy="569913"/>
            </a:xfrm>
            <a:custGeom>
              <a:avLst/>
              <a:gdLst>
                <a:gd name="T0" fmla="*/ 127 w 127"/>
                <a:gd name="T1" fmla="*/ 242 h 242"/>
                <a:gd name="T2" fmla="*/ 127 w 127"/>
                <a:gd name="T3" fmla="*/ 242 h 242"/>
                <a:gd name="T4" fmla="*/ 127 w 127"/>
                <a:gd name="T5" fmla="*/ 242 h 242"/>
                <a:gd name="T6" fmla="*/ 127 w 127"/>
                <a:gd name="T7" fmla="*/ 242 h 242"/>
                <a:gd name="T8" fmla="*/ 83 w 127"/>
                <a:gd name="T9" fmla="*/ 141 h 242"/>
                <a:gd name="T10" fmla="*/ 127 w 127"/>
                <a:gd name="T11" fmla="*/ 242 h 242"/>
                <a:gd name="T12" fmla="*/ 83 w 127"/>
                <a:gd name="T13" fmla="*/ 141 h 242"/>
                <a:gd name="T14" fmla="*/ 83 w 127"/>
                <a:gd name="T15" fmla="*/ 141 h 242"/>
                <a:gd name="T16" fmla="*/ 83 w 127"/>
                <a:gd name="T17" fmla="*/ 141 h 242"/>
                <a:gd name="T18" fmla="*/ 83 w 127"/>
                <a:gd name="T19" fmla="*/ 141 h 242"/>
                <a:gd name="T20" fmla="*/ 83 w 127"/>
                <a:gd name="T21" fmla="*/ 141 h 242"/>
                <a:gd name="T22" fmla="*/ 83 w 127"/>
                <a:gd name="T23" fmla="*/ 141 h 242"/>
                <a:gd name="T24" fmla="*/ 83 w 127"/>
                <a:gd name="T25" fmla="*/ 141 h 242"/>
                <a:gd name="T26" fmla="*/ 6 w 127"/>
                <a:gd name="T27" fmla="*/ 8 h 242"/>
                <a:gd name="T28" fmla="*/ 7 w 127"/>
                <a:gd name="T29" fmla="*/ 9 h 242"/>
                <a:gd name="T30" fmla="*/ 7 w 127"/>
                <a:gd name="T31" fmla="*/ 9 h 242"/>
                <a:gd name="T32" fmla="*/ 6 w 127"/>
                <a:gd name="T33" fmla="*/ 8 h 242"/>
                <a:gd name="T34" fmla="*/ 0 w 127"/>
                <a:gd name="T35" fmla="*/ 0 h 242"/>
                <a:gd name="T36" fmla="*/ 0 w 127"/>
                <a:gd name="T37" fmla="*/ 0 h 242"/>
                <a:gd name="T38" fmla="*/ 0 w 127"/>
                <a:gd name="T39" fmla="*/ 0 h 242"/>
                <a:gd name="T40" fmla="*/ 0 w 127"/>
                <a:gd name="T41" fmla="*/ 0 h 242"/>
                <a:gd name="T42" fmla="*/ 0 w 127"/>
                <a:gd name="T4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3" y="141"/>
                  </a:moveTo>
                  <a:cubicBezTo>
                    <a:pt x="98" y="171"/>
                    <a:pt x="113" y="205"/>
                    <a:pt x="127" y="242"/>
                  </a:cubicBezTo>
                  <a:cubicBezTo>
                    <a:pt x="113" y="205"/>
                    <a:pt x="98" y="171"/>
                    <a:pt x="83" y="141"/>
                  </a:cubicBezTo>
                  <a:moveTo>
                    <a:pt x="83" y="141"/>
                  </a:move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moveTo>
                    <a:pt x="83" y="141"/>
                  </a:move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Freeform 91">
              <a:extLst>
                <a:ext uri="{FF2B5EF4-FFF2-40B4-BE49-F238E27FC236}">
                  <a16:creationId xmlns:a16="http://schemas.microsoft.com/office/drawing/2014/main" id="{BAFE68D6-1624-0CE3-3AE4-79751C4AF75E}"/>
                </a:ext>
              </a:extLst>
            </p:cNvPr>
            <p:cNvSpPr/>
            <p:nvPr/>
          </p:nvSpPr>
          <p:spPr bwMode="auto">
            <a:xfrm>
              <a:off x="6057201" y="1827401"/>
              <a:ext cx="339393" cy="573088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243 h 243"/>
                <a:gd name="T4" fmla="*/ 127 w 127"/>
                <a:gd name="T5" fmla="*/ 243 h 243"/>
                <a:gd name="T6" fmla="*/ 127 w 127"/>
                <a:gd name="T7" fmla="*/ 243 h 243"/>
                <a:gd name="T8" fmla="*/ 127 w 127"/>
                <a:gd name="T9" fmla="*/ 243 h 243"/>
                <a:gd name="T10" fmla="*/ 83 w 127"/>
                <a:gd name="T11" fmla="*/ 142 h 243"/>
                <a:gd name="T12" fmla="*/ 83 w 127"/>
                <a:gd name="T13" fmla="*/ 142 h 243"/>
                <a:gd name="T14" fmla="*/ 83 w 127"/>
                <a:gd name="T15" fmla="*/ 142 h 243"/>
                <a:gd name="T16" fmla="*/ 83 w 127"/>
                <a:gd name="T17" fmla="*/ 142 h 243"/>
                <a:gd name="T18" fmla="*/ 83 w 127"/>
                <a:gd name="T19" fmla="*/ 142 h 243"/>
                <a:gd name="T20" fmla="*/ 7 w 127"/>
                <a:gd name="T21" fmla="*/ 10 h 243"/>
                <a:gd name="T22" fmla="*/ 7 w 127"/>
                <a:gd name="T23" fmla="*/ 10 h 243"/>
                <a:gd name="T24" fmla="*/ 7 w 127"/>
                <a:gd name="T25" fmla="*/ 10 h 243"/>
                <a:gd name="T26" fmla="*/ 6 w 127"/>
                <a:gd name="T27" fmla="*/ 9 h 243"/>
                <a:gd name="T28" fmla="*/ 4 w 127"/>
                <a:gd name="T29" fmla="*/ 6 h 243"/>
                <a:gd name="T30" fmla="*/ 4 w 127"/>
                <a:gd name="T31" fmla="*/ 5 h 243"/>
                <a:gd name="T32" fmla="*/ 4 w 127"/>
                <a:gd name="T33" fmla="*/ 5 h 243"/>
                <a:gd name="T34" fmla="*/ 3 w 127"/>
                <a:gd name="T35" fmla="*/ 4 h 243"/>
                <a:gd name="T36" fmla="*/ 2 w 127"/>
                <a:gd name="T37" fmla="*/ 4 h 243"/>
                <a:gd name="T38" fmla="*/ 2 w 127"/>
                <a:gd name="T39" fmla="*/ 3 h 243"/>
                <a:gd name="T40" fmla="*/ 2 w 127"/>
                <a:gd name="T41" fmla="*/ 3 h 243"/>
                <a:gd name="T42" fmla="*/ 1 w 127"/>
                <a:gd name="T43" fmla="*/ 1 h 243"/>
                <a:gd name="T44" fmla="*/ 0 w 127"/>
                <a:gd name="T45" fmla="*/ 1 h 243"/>
                <a:gd name="T46" fmla="*/ 0 w 127"/>
                <a:gd name="T47" fmla="*/ 1 h 243"/>
                <a:gd name="T48" fmla="*/ 0 w 127"/>
                <a:gd name="T49" fmla="*/ 0 h 243"/>
                <a:gd name="T50" fmla="*/ 0 w 127"/>
                <a:gd name="T5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3" y="206"/>
                    <a:pt x="98" y="17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51" y="76"/>
                    <a:pt x="20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5" y="8"/>
                    <a:pt x="5" y="7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Freeform 92">
              <a:extLst>
                <a:ext uri="{FF2B5EF4-FFF2-40B4-BE49-F238E27FC236}">
                  <a16:creationId xmlns:a16="http://schemas.microsoft.com/office/drawing/2014/main" id="{723FF811-E582-8CEA-053C-ED9B5DE19C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8144" y="3560951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1 w 1"/>
                <a:gd name="T17" fmla="*/ 1 w 1"/>
                <a:gd name="T18" fmla="*/ 1 w 1"/>
                <a:gd name="T19" fmla="*/ 1 w 1"/>
                <a:gd name="T20" fmla="*/ 1 w 1"/>
                <a:gd name="T21" fmla="*/ 1 w 1"/>
                <a:gd name="T22" fmla="*/ 1 w 1"/>
                <a:gd name="T23" fmla="*/ 1 w 1"/>
                <a:gd name="T24" fmla="*/ 1 w 1"/>
                <a:gd name="T25" fmla="*/ 1 w 1"/>
                <a:gd name="T26" fmla="*/ 1 w 1"/>
                <a:gd name="T27" fmla="*/ 1 w 1"/>
                <a:gd name="T28" fmla="*/ 0 w 1"/>
                <a:gd name="T29" fmla="*/ 0 w 1"/>
                <a:gd name="T30" fmla="*/ 0 w 1"/>
                <a:gd name="T31" fmla="*/ 0 w 1"/>
                <a:gd name="T32" fmla="*/ 0 w 1"/>
                <a:gd name="T33" fmla="*/ 0 w 1"/>
                <a:gd name="T34" fmla="*/ 0 w 1"/>
                <a:gd name="T35" fmla="*/ 0 w 1"/>
                <a:gd name="T36" fmla="*/ 0 w 1"/>
                <a:gd name="T37" fmla="*/ 0 w 1"/>
                <a:gd name="T38" fmla="*/ 0 w 1"/>
                <a:gd name="T39" fmla="*/ 0 w 1"/>
                <a:gd name="T40" fmla="*/ 0 w 1"/>
                <a:gd name="T41" fmla="*/ 0 w 1"/>
                <a:gd name="T42" fmla="*/ 0 w 1"/>
                <a:gd name="T43" fmla="*/ 0 w 1"/>
                <a:gd name="T44" fmla="*/ 0 w 1"/>
                <a:gd name="T45" fmla="*/ 0 w 1"/>
                <a:gd name="T46" fmla="*/ 0 w 1"/>
                <a:gd name="T47" fmla="*/ 0 w 1"/>
                <a:gd name="T48" fmla="*/ 0 w 1"/>
                <a:gd name="T49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" name="Freeform 93">
              <a:extLst>
                <a:ext uri="{FF2B5EF4-FFF2-40B4-BE49-F238E27FC236}">
                  <a16:creationId xmlns:a16="http://schemas.microsoft.com/office/drawing/2014/main" id="{05D8D3C9-F7E4-8E9C-311C-70D44D1BDAB1}"/>
                </a:ext>
              </a:extLst>
            </p:cNvPr>
            <p:cNvSpPr/>
            <p:nvPr/>
          </p:nvSpPr>
          <p:spPr bwMode="auto">
            <a:xfrm>
              <a:off x="6147356" y="4054664"/>
              <a:ext cx="257175" cy="117475"/>
            </a:xfrm>
            <a:custGeom>
              <a:avLst/>
              <a:gdLst>
                <a:gd name="T0" fmla="*/ 109 w 109"/>
                <a:gd name="T1" fmla="*/ 0 h 50"/>
                <a:gd name="T2" fmla="*/ 0 w 109"/>
                <a:gd name="T3" fmla="*/ 0 h 50"/>
                <a:gd name="T4" fmla="*/ 1 w 109"/>
                <a:gd name="T5" fmla="*/ 19 h 50"/>
                <a:gd name="T6" fmla="*/ 0 w 109"/>
                <a:gd name="T7" fmla="*/ 50 h 50"/>
                <a:gd name="T8" fmla="*/ 86 w 109"/>
                <a:gd name="T9" fmla="*/ 50 h 50"/>
                <a:gd name="T10" fmla="*/ 86 w 109"/>
                <a:gd name="T11" fmla="*/ 50 h 50"/>
                <a:gd name="T12" fmla="*/ 98 w 109"/>
                <a:gd name="T13" fmla="*/ 26 h 50"/>
                <a:gd name="T14" fmla="*/ 98 w 109"/>
                <a:gd name="T15" fmla="*/ 24 h 50"/>
                <a:gd name="T16" fmla="*/ 109 w 109"/>
                <a:gd name="T17" fmla="*/ 0 h 50"/>
                <a:gd name="T18" fmla="*/ 109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Freeform 94">
              <a:extLst>
                <a:ext uri="{FF2B5EF4-FFF2-40B4-BE49-F238E27FC236}">
                  <a16:creationId xmlns:a16="http://schemas.microsoft.com/office/drawing/2014/main" id="{B02F2521-FCBE-7CB8-5004-3EE89A8E4281}"/>
                </a:ext>
              </a:extLst>
            </p:cNvPr>
            <p:cNvSpPr/>
            <p:nvPr/>
          </p:nvSpPr>
          <p:spPr bwMode="auto">
            <a:xfrm>
              <a:off x="6098144" y="4284851"/>
              <a:ext cx="44450" cy="354013"/>
            </a:xfrm>
            <a:custGeom>
              <a:avLst/>
              <a:gdLst>
                <a:gd name="T0" fmla="*/ 19 w 19"/>
                <a:gd name="T1" fmla="*/ 0 h 150"/>
                <a:gd name="T2" fmla="*/ 19 w 19"/>
                <a:gd name="T3" fmla="*/ 0 h 150"/>
                <a:gd name="T4" fmla="*/ 0 w 19"/>
                <a:gd name="T5" fmla="*/ 150 h 150"/>
                <a:gd name="T6" fmla="*/ 19 w 19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6"/>
                    <a:pt x="1" y="147"/>
                    <a:pt x="0" y="150"/>
                  </a:cubicBezTo>
                  <a:cubicBezTo>
                    <a:pt x="1" y="147"/>
                    <a:pt x="13" y="86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5" name="Freeform 95">
              <a:extLst>
                <a:ext uri="{FF2B5EF4-FFF2-40B4-BE49-F238E27FC236}">
                  <a16:creationId xmlns:a16="http://schemas.microsoft.com/office/drawing/2014/main" id="{84C1568B-8DD4-D05C-6C19-1CFCD1A1B1D8}"/>
                </a:ext>
              </a:extLst>
            </p:cNvPr>
            <p:cNvSpPr/>
            <p:nvPr/>
          </p:nvSpPr>
          <p:spPr bwMode="auto">
            <a:xfrm>
              <a:off x="6142594" y="4254689"/>
              <a:ext cx="1588" cy="30163"/>
            </a:xfrm>
            <a:custGeom>
              <a:avLst/>
              <a:gdLst>
                <a:gd name="T0" fmla="*/ 1 w 1"/>
                <a:gd name="T1" fmla="*/ 0 h 13"/>
                <a:gd name="T2" fmla="*/ 0 w 1"/>
                <a:gd name="T3" fmla="*/ 13 h 13"/>
                <a:gd name="T4" fmla="*/ 0 w 1"/>
                <a:gd name="T5" fmla="*/ 13 h 13"/>
                <a:gd name="T6" fmla="*/ 0 w 1"/>
                <a:gd name="T7" fmla="*/ 13 h 13"/>
                <a:gd name="T8" fmla="*/ 1 w 1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6" name="Freeform 96">
              <a:extLst>
                <a:ext uri="{FF2B5EF4-FFF2-40B4-BE49-F238E27FC236}">
                  <a16:creationId xmlns:a16="http://schemas.microsoft.com/office/drawing/2014/main" id="{274D9BF8-2F67-BAD2-6D8D-264E4EE94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8144" y="463886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7" name="Freeform 97">
              <a:extLst>
                <a:ext uri="{FF2B5EF4-FFF2-40B4-BE49-F238E27FC236}">
                  <a16:creationId xmlns:a16="http://schemas.microsoft.com/office/drawing/2014/main" id="{ADE2624F-A7DD-CBB6-447C-8F6D229543D4}"/>
                </a:ext>
              </a:extLst>
            </p:cNvPr>
            <p:cNvSpPr/>
            <p:nvPr/>
          </p:nvSpPr>
          <p:spPr bwMode="auto">
            <a:xfrm>
              <a:off x="6098144" y="3560951"/>
              <a:ext cx="50800" cy="1077913"/>
            </a:xfrm>
            <a:custGeom>
              <a:avLst/>
              <a:gdLst>
                <a:gd name="T0" fmla="*/ 0 w 22"/>
                <a:gd name="T1" fmla="*/ 209 h 457"/>
                <a:gd name="T2" fmla="*/ 0 w 22"/>
                <a:gd name="T3" fmla="*/ 30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0 w 22"/>
                <a:gd name="T15" fmla="*/ 457 h 457"/>
                <a:gd name="T16" fmla="*/ 0 w 22"/>
                <a:gd name="T17" fmla="*/ 457 h 457"/>
                <a:gd name="T18" fmla="*/ 0 w 22"/>
                <a:gd name="T19" fmla="*/ 457 h 457"/>
                <a:gd name="T20" fmla="*/ 0 w 22"/>
                <a:gd name="T21" fmla="*/ 457 h 457"/>
                <a:gd name="T22" fmla="*/ 19 w 22"/>
                <a:gd name="T23" fmla="*/ 307 h 457"/>
                <a:gd name="T24" fmla="*/ 21 w 22"/>
                <a:gd name="T25" fmla="*/ 259 h 457"/>
                <a:gd name="T26" fmla="*/ 22 w 22"/>
                <a:gd name="T27" fmla="*/ 228 h 457"/>
                <a:gd name="T28" fmla="*/ 21 w 22"/>
                <a:gd name="T29" fmla="*/ 209 h 457"/>
                <a:gd name="T30" fmla="*/ 1 w 22"/>
                <a:gd name="T31" fmla="*/ 0 h 457"/>
                <a:gd name="T32" fmla="*/ 1 w 22"/>
                <a:gd name="T33" fmla="*/ 0 h 457"/>
                <a:gd name="T34" fmla="*/ 1 w 22"/>
                <a:gd name="T35" fmla="*/ 0 h 457"/>
                <a:gd name="T36" fmla="*/ 1 w 22"/>
                <a:gd name="T37" fmla="*/ 0 h 457"/>
                <a:gd name="T38" fmla="*/ 1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0 w 22"/>
                <a:gd name="T71" fmla="*/ 0 h 457"/>
                <a:gd name="T72" fmla="*/ 0 w 22"/>
                <a:gd name="T73" fmla="*/ 0 h 457"/>
                <a:gd name="T74" fmla="*/ 0 w 22"/>
                <a:gd name="T75" fmla="*/ 0 h 457"/>
                <a:gd name="T76" fmla="*/ 0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3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6"/>
                    <a:pt x="12" y="6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Freeform 98">
              <a:extLst>
                <a:ext uri="{FF2B5EF4-FFF2-40B4-BE49-F238E27FC236}">
                  <a16:creationId xmlns:a16="http://schemas.microsoft.com/office/drawing/2014/main" id="{40C9D60C-F727-367E-30A4-30953B89C24B}"/>
                </a:ext>
              </a:extLst>
            </p:cNvPr>
            <p:cNvSpPr/>
            <p:nvPr/>
          </p:nvSpPr>
          <p:spPr bwMode="auto">
            <a:xfrm>
              <a:off x="6098144" y="2648139"/>
              <a:ext cx="214313" cy="430213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9" name="Freeform 99">
              <a:extLst>
                <a:ext uri="{FF2B5EF4-FFF2-40B4-BE49-F238E27FC236}">
                  <a16:creationId xmlns:a16="http://schemas.microsoft.com/office/drawing/2014/main" id="{878AF297-7283-0CA3-539C-C5DAB5CC99BE}"/>
                </a:ext>
              </a:extLst>
            </p:cNvPr>
            <p:cNvSpPr/>
            <p:nvPr/>
          </p:nvSpPr>
          <p:spPr bwMode="auto">
            <a:xfrm>
              <a:off x="6098144" y="2703701"/>
              <a:ext cx="157163" cy="319088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135 h 135"/>
                <a:gd name="T4" fmla="*/ 67 w 67"/>
                <a:gd name="T5" fmla="*/ 68 h 135"/>
                <a:gd name="T6" fmla="*/ 0 w 67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F0B5565D-D1C2-C6B7-8670-92AD365A7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9586139"/>
              </p:ext>
            </p:extLst>
          </p:nvPr>
        </p:nvGraphicFramePr>
        <p:xfrm>
          <a:off x="1054985" y="265798"/>
          <a:ext cx="11045620" cy="6314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364123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3"/>
          <p:cNvSpPr>
            <a:spLocks noChangeArrowheads="1"/>
          </p:cNvSpPr>
          <p:nvPr/>
        </p:nvSpPr>
        <p:spPr bwMode="auto">
          <a:xfrm>
            <a:off x="3878762" y="2518125"/>
            <a:ext cx="499527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Impact" panose="020B0806030902050204" pitchFamily="34" charset="0"/>
              </a:rPr>
              <a:t>THANKS!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Impact" panose="020B0806030902050204" pitchFamily="34" charset="0"/>
            </a:endParaRPr>
          </a:p>
        </p:txBody>
      </p:sp>
      <p:sp>
        <p:nvSpPr>
          <p:cNvPr id="20" name="任意多边形 25"/>
          <p:cNvSpPr>
            <a:spLocks noChangeArrowheads="1"/>
          </p:cNvSpPr>
          <p:nvPr/>
        </p:nvSpPr>
        <p:spPr bwMode="auto">
          <a:xfrm rot="1800000">
            <a:off x="1408714" y="-146049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21" name="任意多边形 27"/>
          <p:cNvSpPr>
            <a:spLocks noChangeArrowheads="1"/>
          </p:cNvSpPr>
          <p:nvPr/>
        </p:nvSpPr>
        <p:spPr bwMode="auto">
          <a:xfrm rot="1800000">
            <a:off x="1305526" y="-219075"/>
            <a:ext cx="46039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22" name="任意多边形 31"/>
          <p:cNvSpPr>
            <a:spLocks noChangeArrowheads="1"/>
          </p:cNvSpPr>
          <p:nvPr/>
        </p:nvSpPr>
        <p:spPr bwMode="auto">
          <a:xfrm rot="1800000">
            <a:off x="2024664" y="4803776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23" name="任意多边形 34"/>
          <p:cNvSpPr>
            <a:spLocks noChangeArrowheads="1"/>
          </p:cNvSpPr>
          <p:nvPr/>
        </p:nvSpPr>
        <p:spPr bwMode="auto">
          <a:xfrm rot="1800000">
            <a:off x="19310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>
            <a:spLocks noChangeArrowheads="1"/>
          </p:cNvSpPr>
          <p:nvPr/>
        </p:nvSpPr>
        <p:spPr bwMode="auto">
          <a:xfrm rot="1800000">
            <a:off x="11090875" y="2316164"/>
            <a:ext cx="44451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6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36"/>
          <p:cNvSpPr>
            <a:spLocks noChangeArrowheads="1"/>
          </p:cNvSpPr>
          <p:nvPr/>
        </p:nvSpPr>
        <p:spPr bwMode="auto">
          <a:xfrm rot="1800000">
            <a:off x="11559188" y="2481263"/>
            <a:ext cx="239712" cy="2520951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99E18-184E-1D80-AA2E-1FDB5C3CA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3">
            <a:extLst>
              <a:ext uri="{FF2B5EF4-FFF2-40B4-BE49-F238E27FC236}">
                <a16:creationId xmlns:a16="http://schemas.microsoft.com/office/drawing/2014/main" id="{12CC1245-D44F-D096-B2B5-E1006CEC2D89}"/>
              </a:ext>
            </a:extLst>
          </p:cNvPr>
          <p:cNvGrpSpPr/>
          <p:nvPr/>
        </p:nvGrpSpPr>
        <p:grpSpPr bwMode="auto">
          <a:xfrm>
            <a:off x="-1987039" y="204416"/>
            <a:ext cx="955496" cy="1159764"/>
            <a:chOff x="0" y="0"/>
            <a:chExt cx="569789" cy="829904"/>
          </a:xfrm>
        </p:grpSpPr>
        <p:sp>
          <p:nvSpPr>
            <p:cNvPr id="114" name="菱形 39">
              <a:extLst>
                <a:ext uri="{FF2B5EF4-FFF2-40B4-BE49-F238E27FC236}">
                  <a16:creationId xmlns:a16="http://schemas.microsoft.com/office/drawing/2014/main" id="{A78AE4E4-FCB4-EA1A-67A5-8D2AF1229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69789" cy="569790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miter lim="800000"/>
            </a:ln>
          </p:spPr>
          <p:txBody>
            <a:bodyPr anchor="ctr"/>
            <a:lstStyle/>
            <a:p>
              <a:pPr algn="ctr" eaLnBrk="1" hangingPunct="1"/>
              <a:endParaRPr lang="zh-CN" altLang="en-US" sz="2800" dirty="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  <p:sp>
          <p:nvSpPr>
            <p:cNvPr id="115" name="菱形 40">
              <a:extLst>
                <a:ext uri="{FF2B5EF4-FFF2-40B4-BE49-F238E27FC236}">
                  <a16:creationId xmlns:a16="http://schemas.microsoft.com/office/drawing/2014/main" id="{C9E1375C-79CF-BF99-D872-7D41A2BB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60114"/>
              <a:ext cx="569789" cy="569790"/>
            </a:xfrm>
            <a:prstGeom prst="diamond">
              <a:avLst/>
            </a:prstGeom>
            <a:noFill/>
            <a:ln w="12700">
              <a:solidFill>
                <a:schemeClr val="bg1"/>
              </a:solidFill>
              <a:miter lim="800000"/>
            </a:ln>
          </p:spPr>
          <p:txBody>
            <a:bodyPr anchor="ctr"/>
            <a:lstStyle/>
            <a:p>
              <a:pPr algn="ctr" eaLnBrk="1" hangingPunct="1"/>
              <a:endParaRPr lang="zh-CN" altLang="en-US" sz="2800" dirty="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1ED45CE-CDF1-B36A-F037-0F8A4A8E03A7}"/>
              </a:ext>
            </a:extLst>
          </p:cNvPr>
          <p:cNvGrpSpPr/>
          <p:nvPr/>
        </p:nvGrpSpPr>
        <p:grpSpPr>
          <a:xfrm>
            <a:off x="-301180" y="1115772"/>
            <a:ext cx="10706890" cy="6146941"/>
            <a:chOff x="2811621" y="1964782"/>
            <a:chExt cx="5327152" cy="2896094"/>
          </a:xfrm>
        </p:grpSpPr>
        <p:sp>
          <p:nvSpPr>
            <p:cNvPr id="54" name="Oval 15">
              <a:extLst>
                <a:ext uri="{FF2B5EF4-FFF2-40B4-BE49-F238E27FC236}">
                  <a16:creationId xmlns:a16="http://schemas.microsoft.com/office/drawing/2014/main" id="{B67911B1-E314-590E-C29F-7A6C64F6B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209" y="1964782"/>
              <a:ext cx="4858" cy="48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cs typeface="+mn-ea"/>
                <a:sym typeface="+mn-lt"/>
              </a:endParaRPr>
            </a:p>
          </p:txBody>
        </p:sp>
        <p:grpSp>
          <p:nvGrpSpPr>
            <p:cNvPr id="57" name="Group 213">
              <a:extLst>
                <a:ext uri="{FF2B5EF4-FFF2-40B4-BE49-F238E27FC236}">
                  <a16:creationId xmlns:a16="http://schemas.microsoft.com/office/drawing/2014/main" id="{E76E0A62-6C41-D918-C28C-53D1655F33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18689" y="3187411"/>
              <a:ext cx="59670" cy="1639222"/>
              <a:chOff x="8723322" y="2195831"/>
              <a:chExt cx="63500" cy="1744662"/>
            </a:xfrm>
          </p:grpSpPr>
          <p:sp>
            <p:nvSpPr>
              <p:cNvPr id="98" name="Oval 35">
                <a:extLst>
                  <a:ext uri="{FF2B5EF4-FFF2-40B4-BE49-F238E27FC236}">
                    <a16:creationId xmlns:a16="http://schemas.microsoft.com/office/drawing/2014/main" id="{BF5F69B1-EA00-8390-6EA2-A876D83D6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8722" y="2197418"/>
                <a:ext cx="23813" cy="238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99" name="Oval 36">
                <a:extLst>
                  <a:ext uri="{FF2B5EF4-FFF2-40B4-BE49-F238E27FC236}">
                    <a16:creationId xmlns:a16="http://schemas.microsoft.com/office/drawing/2014/main" id="{8563F05B-B54C-08EA-061E-0BE4DEF16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8722" y="2195831"/>
                <a:ext cx="23813" cy="2381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00" name="Oval 37">
                <a:extLst>
                  <a:ext uri="{FF2B5EF4-FFF2-40B4-BE49-F238E27FC236}">
                    <a16:creationId xmlns:a16="http://schemas.microsoft.com/office/drawing/2014/main" id="{4A9AED23-5E27-DD40-4C85-0E4D04629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3484" y="2200593"/>
                <a:ext cx="14288" cy="1428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01" name="Oval 38">
                <a:extLst>
                  <a:ext uri="{FF2B5EF4-FFF2-40B4-BE49-F238E27FC236}">
                    <a16:creationId xmlns:a16="http://schemas.microsoft.com/office/drawing/2014/main" id="{CA81886E-3589-666B-9EEF-3D471BB90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6659" y="2203768"/>
                <a:ext cx="7938" cy="7938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02" name="Freeform 39">
                <a:extLst>
                  <a:ext uri="{FF2B5EF4-FFF2-40B4-BE49-F238E27FC236}">
                    <a16:creationId xmlns:a16="http://schemas.microsoft.com/office/drawing/2014/main" id="{7F4B8AEB-E82C-C8C8-95CB-52865697EC49}"/>
                  </a:ext>
                </a:extLst>
              </p:cNvPr>
              <p:cNvSpPr/>
              <p:nvPr/>
            </p:nvSpPr>
            <p:spPr bwMode="auto">
              <a:xfrm>
                <a:off x="8759834" y="2206943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03" name="Rectangle 40">
                <a:extLst>
                  <a:ext uri="{FF2B5EF4-FFF2-40B4-BE49-F238E27FC236}">
                    <a16:creationId xmlns:a16="http://schemas.microsoft.com/office/drawing/2014/main" id="{1CB3905B-3223-2104-0A80-385AF2137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3322" y="2203768"/>
                <a:ext cx="11113" cy="11113"/>
              </a:xfrm>
              <a:prstGeom prst="rect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07" name="Freeform 44">
                <a:extLst>
                  <a:ext uri="{FF2B5EF4-FFF2-40B4-BE49-F238E27FC236}">
                    <a16:creationId xmlns:a16="http://schemas.microsoft.com/office/drawing/2014/main" id="{2DB98C22-7C26-B8FA-66A5-6B6952118431}"/>
                  </a:ext>
                </a:extLst>
              </p:cNvPr>
              <p:cNvSpPr/>
              <p:nvPr/>
            </p:nvSpPr>
            <p:spPr bwMode="auto">
              <a:xfrm>
                <a:off x="8736022" y="3889693"/>
                <a:ext cx="50800" cy="50800"/>
              </a:xfrm>
              <a:custGeom>
                <a:avLst/>
                <a:gdLst>
                  <a:gd name="T0" fmla="*/ 30 w 32"/>
                  <a:gd name="T1" fmla="*/ 21 h 32"/>
                  <a:gd name="T2" fmla="*/ 28 w 32"/>
                  <a:gd name="T3" fmla="*/ 21 h 32"/>
                  <a:gd name="T4" fmla="*/ 21 w 32"/>
                  <a:gd name="T5" fmla="*/ 28 h 32"/>
                  <a:gd name="T6" fmla="*/ 11 w 32"/>
                  <a:gd name="T7" fmla="*/ 28 h 32"/>
                  <a:gd name="T8" fmla="*/ 4 w 32"/>
                  <a:gd name="T9" fmla="*/ 21 h 32"/>
                  <a:gd name="T10" fmla="*/ 4 w 32"/>
                  <a:gd name="T11" fmla="*/ 11 h 32"/>
                  <a:gd name="T12" fmla="*/ 11 w 32"/>
                  <a:gd name="T13" fmla="*/ 4 h 32"/>
                  <a:gd name="T14" fmla="*/ 21 w 32"/>
                  <a:gd name="T15" fmla="*/ 4 h 32"/>
                  <a:gd name="T16" fmla="*/ 28 w 32"/>
                  <a:gd name="T17" fmla="*/ 11 h 32"/>
                  <a:gd name="T18" fmla="*/ 28 w 32"/>
                  <a:gd name="T19" fmla="*/ 21 h 32"/>
                  <a:gd name="T20" fmla="*/ 30 w 32"/>
                  <a:gd name="T21" fmla="*/ 21 h 32"/>
                  <a:gd name="T22" fmla="*/ 32 w 32"/>
                  <a:gd name="T23" fmla="*/ 21 h 32"/>
                  <a:gd name="T24" fmla="*/ 32 w 32"/>
                  <a:gd name="T25" fmla="*/ 11 h 32"/>
                  <a:gd name="T26" fmla="*/ 21 w 32"/>
                  <a:gd name="T27" fmla="*/ 0 h 32"/>
                  <a:gd name="T28" fmla="*/ 11 w 32"/>
                  <a:gd name="T29" fmla="*/ 0 h 32"/>
                  <a:gd name="T30" fmla="*/ 0 w 32"/>
                  <a:gd name="T31" fmla="*/ 11 h 32"/>
                  <a:gd name="T32" fmla="*/ 0 w 32"/>
                  <a:gd name="T33" fmla="*/ 21 h 32"/>
                  <a:gd name="T34" fmla="*/ 11 w 32"/>
                  <a:gd name="T35" fmla="*/ 32 h 32"/>
                  <a:gd name="T36" fmla="*/ 21 w 32"/>
                  <a:gd name="T37" fmla="*/ 32 h 32"/>
                  <a:gd name="T38" fmla="*/ 32 w 32"/>
                  <a:gd name="T39" fmla="*/ 21 h 32"/>
                  <a:gd name="T40" fmla="*/ 30 w 32"/>
                  <a:gd name="T41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2">
                    <a:moveTo>
                      <a:pt x="30" y="21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5"/>
                      <a:pt x="25" y="28"/>
                      <a:pt x="2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7" y="28"/>
                      <a:pt x="4" y="25"/>
                      <a:pt x="4" y="2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5" y="4"/>
                      <a:pt x="28" y="7"/>
                      <a:pt x="28" y="1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5"/>
                      <a:pt x="28" y="0"/>
                      <a:pt x="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8"/>
                      <a:pt x="5" y="32"/>
                      <a:pt x="1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2"/>
                      <a:pt x="32" y="28"/>
                      <a:pt x="32" y="21"/>
                    </a:cubicBezTo>
                    <a:lnTo>
                      <a:pt x="30" y="21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Group 226">
              <a:extLst>
                <a:ext uri="{FF2B5EF4-FFF2-40B4-BE49-F238E27FC236}">
                  <a16:creationId xmlns:a16="http://schemas.microsoft.com/office/drawing/2014/main" id="{0B315902-E303-1494-14B3-F3F4F62CF5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1621" y="3817793"/>
              <a:ext cx="123121" cy="1043083"/>
              <a:chOff x="7481897" y="2737168"/>
              <a:chExt cx="147638" cy="1250951"/>
            </a:xfrm>
          </p:grpSpPr>
          <p:sp>
            <p:nvSpPr>
              <p:cNvPr id="79" name="Oval 61">
                <a:extLst>
                  <a:ext uri="{FF2B5EF4-FFF2-40B4-BE49-F238E27FC236}">
                    <a16:creationId xmlns:a16="http://schemas.microsoft.com/office/drawing/2014/main" id="{7685E9C7-63BA-986E-FA55-9C65309AE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9684" y="2738756"/>
                <a:ext cx="19050" cy="19050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80" name="Oval 62">
                <a:extLst>
                  <a:ext uri="{FF2B5EF4-FFF2-40B4-BE49-F238E27FC236}">
                    <a16:creationId xmlns:a16="http://schemas.microsoft.com/office/drawing/2014/main" id="{23BEF3BD-6962-CC8E-5918-D3C092A66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6034" y="2745106"/>
                <a:ext cx="4763" cy="476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81" name="Oval 63">
                <a:extLst>
                  <a:ext uri="{FF2B5EF4-FFF2-40B4-BE49-F238E27FC236}">
                    <a16:creationId xmlns:a16="http://schemas.microsoft.com/office/drawing/2014/main" id="{43E5A5DD-EFCB-F00B-934B-2F399F945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9684" y="2737168"/>
                <a:ext cx="19050" cy="19050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82" name="Oval 64">
                <a:extLst>
                  <a:ext uri="{FF2B5EF4-FFF2-40B4-BE49-F238E27FC236}">
                    <a16:creationId xmlns:a16="http://schemas.microsoft.com/office/drawing/2014/main" id="{03DC47C7-DE22-7F98-78FF-9CDC51A06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6034" y="2743518"/>
                <a:ext cx="4763" cy="476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83" name="Oval 65">
                <a:extLst>
                  <a:ext uri="{FF2B5EF4-FFF2-40B4-BE49-F238E27FC236}">
                    <a16:creationId xmlns:a16="http://schemas.microsoft.com/office/drawing/2014/main" id="{36249276-3CB9-7779-774C-DFE3B8D8E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2859" y="2740343"/>
                <a:ext cx="12700" cy="127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84" name="Oval 66">
                <a:extLst>
                  <a:ext uri="{FF2B5EF4-FFF2-40B4-BE49-F238E27FC236}">
                    <a16:creationId xmlns:a16="http://schemas.microsoft.com/office/drawing/2014/main" id="{F0EFDE3C-A6A7-241D-39AA-5BB14691B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2859" y="2740343"/>
                <a:ext cx="12700" cy="127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85" name="Oval 67">
                <a:extLst>
                  <a:ext uri="{FF2B5EF4-FFF2-40B4-BE49-F238E27FC236}">
                    <a16:creationId xmlns:a16="http://schemas.microsoft.com/office/drawing/2014/main" id="{1E002217-1EFD-119C-8C72-001F23618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6034" y="2743518"/>
                <a:ext cx="6350" cy="6350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86" name="Oval 68">
                <a:extLst>
                  <a:ext uri="{FF2B5EF4-FFF2-40B4-BE49-F238E27FC236}">
                    <a16:creationId xmlns:a16="http://schemas.microsoft.com/office/drawing/2014/main" id="{D96432E7-A838-543A-0E56-69D125D0E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6034" y="2743518"/>
                <a:ext cx="6350" cy="6350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4F377C13-A0D1-A0F3-C367-427C11CF28B8}"/>
                  </a:ext>
                </a:extLst>
              </p:cNvPr>
              <p:cNvSpPr/>
              <p:nvPr/>
            </p:nvSpPr>
            <p:spPr bwMode="auto">
              <a:xfrm>
                <a:off x="7567622" y="2745106"/>
                <a:ext cx="1588" cy="1588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88" name="Freeform 70">
                <a:extLst>
                  <a:ext uri="{FF2B5EF4-FFF2-40B4-BE49-F238E27FC236}">
                    <a16:creationId xmlns:a16="http://schemas.microsoft.com/office/drawing/2014/main" id="{B0E3ED4F-1718-6DF5-1518-10669E29ABE8}"/>
                  </a:ext>
                </a:extLst>
              </p:cNvPr>
              <p:cNvSpPr/>
              <p:nvPr/>
            </p:nvSpPr>
            <p:spPr bwMode="auto">
              <a:xfrm>
                <a:off x="7567622" y="2745106"/>
                <a:ext cx="1588" cy="1588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89" name="Oval 71">
                <a:extLst>
                  <a:ext uri="{FF2B5EF4-FFF2-40B4-BE49-F238E27FC236}">
                    <a16:creationId xmlns:a16="http://schemas.microsoft.com/office/drawing/2014/main" id="{E76A4116-6624-73AE-3F5A-AB250B7D5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6822" y="3884931"/>
                <a:ext cx="103188" cy="10318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94" name="Freeform 76">
                <a:extLst>
                  <a:ext uri="{FF2B5EF4-FFF2-40B4-BE49-F238E27FC236}">
                    <a16:creationId xmlns:a16="http://schemas.microsoft.com/office/drawing/2014/main" id="{8F4B120B-0467-4849-7899-0FBA17A8864E}"/>
                  </a:ext>
                </a:extLst>
              </p:cNvPr>
              <p:cNvSpPr/>
              <p:nvPr/>
            </p:nvSpPr>
            <p:spPr bwMode="auto">
              <a:xfrm>
                <a:off x="7526347" y="2792731"/>
                <a:ext cx="103188" cy="11113"/>
              </a:xfrm>
              <a:custGeom>
                <a:avLst/>
                <a:gdLst>
                  <a:gd name="T0" fmla="*/ 65 w 65"/>
                  <a:gd name="T1" fmla="*/ 4 h 7"/>
                  <a:gd name="T2" fmla="*/ 61 w 65"/>
                  <a:gd name="T3" fmla="*/ 7 h 7"/>
                  <a:gd name="T4" fmla="*/ 4 w 65"/>
                  <a:gd name="T5" fmla="*/ 7 h 7"/>
                  <a:gd name="T6" fmla="*/ 0 w 65"/>
                  <a:gd name="T7" fmla="*/ 4 h 7"/>
                  <a:gd name="T8" fmla="*/ 4 w 65"/>
                  <a:gd name="T9" fmla="*/ 0 h 7"/>
                  <a:gd name="T10" fmla="*/ 61 w 65"/>
                  <a:gd name="T11" fmla="*/ 0 h 7"/>
                  <a:gd name="T12" fmla="*/ 65 w 65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">
                    <a:moveTo>
                      <a:pt x="65" y="4"/>
                    </a:moveTo>
                    <a:cubicBezTo>
                      <a:pt x="65" y="6"/>
                      <a:pt x="63" y="7"/>
                      <a:pt x="61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5" y="2"/>
                      <a:pt x="65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95" name="Oval 77">
                <a:extLst>
                  <a:ext uri="{FF2B5EF4-FFF2-40B4-BE49-F238E27FC236}">
                    <a16:creationId xmlns:a16="http://schemas.microsoft.com/office/drawing/2014/main" id="{30651E06-43D3-D77F-4B85-79A9EE5EF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1897" y="2789556"/>
                <a:ext cx="17463" cy="1746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9" name="Group 198">
              <a:extLst>
                <a:ext uri="{FF2B5EF4-FFF2-40B4-BE49-F238E27FC236}">
                  <a16:creationId xmlns:a16="http://schemas.microsoft.com/office/drawing/2014/main" id="{000214A3-C84A-12C4-7CCD-CD76218838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03384" y="2002699"/>
              <a:ext cx="3535389" cy="1654335"/>
              <a:chOff x="6413856" y="3584797"/>
              <a:chExt cx="3441354" cy="1610542"/>
            </a:xfrm>
          </p:grpSpPr>
          <p:sp>
            <p:nvSpPr>
              <p:cNvPr id="64" name="Freeform 46">
                <a:extLst>
                  <a:ext uri="{FF2B5EF4-FFF2-40B4-BE49-F238E27FC236}">
                    <a16:creationId xmlns:a16="http://schemas.microsoft.com/office/drawing/2014/main" id="{AF6A3ED9-983D-2048-AE8D-857D9880BAAD}"/>
                  </a:ext>
                </a:extLst>
              </p:cNvPr>
              <p:cNvSpPr/>
              <p:nvPr/>
            </p:nvSpPr>
            <p:spPr bwMode="auto">
              <a:xfrm>
                <a:off x="7787806" y="5119001"/>
                <a:ext cx="1403350" cy="61913"/>
              </a:xfrm>
              <a:custGeom>
                <a:avLst/>
                <a:gdLst>
                  <a:gd name="T0" fmla="*/ 884 w 884"/>
                  <a:gd name="T1" fmla="*/ 16 h 39"/>
                  <a:gd name="T2" fmla="*/ 806 w 884"/>
                  <a:gd name="T3" fmla="*/ 39 h 39"/>
                  <a:gd name="T4" fmla="*/ 0 w 884"/>
                  <a:gd name="T5" fmla="*/ 39 h 39"/>
                  <a:gd name="T6" fmla="*/ 0 w 884"/>
                  <a:gd name="T7" fmla="*/ 0 h 39"/>
                  <a:gd name="T8" fmla="*/ 884 w 884"/>
                  <a:gd name="T9" fmla="*/ 0 h 39"/>
                  <a:gd name="T10" fmla="*/ 884 w 884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4" h="39">
                    <a:moveTo>
                      <a:pt x="884" y="16"/>
                    </a:moveTo>
                    <a:cubicBezTo>
                      <a:pt x="884" y="23"/>
                      <a:pt x="854" y="39"/>
                      <a:pt x="806" y="39"/>
                    </a:cubicBezTo>
                    <a:cubicBezTo>
                      <a:pt x="758" y="39"/>
                      <a:pt x="0" y="39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4" y="0"/>
                      <a:pt x="884" y="0"/>
                      <a:pt x="884" y="0"/>
                    </a:cubicBezTo>
                    <a:lnTo>
                      <a:pt x="884" y="16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69" name="Freeform 51">
                <a:extLst>
                  <a:ext uri="{FF2B5EF4-FFF2-40B4-BE49-F238E27FC236}">
                    <a16:creationId xmlns:a16="http://schemas.microsoft.com/office/drawing/2014/main" id="{EAC86A7F-A350-9D90-2D7B-A6A9DA698CB7}"/>
                  </a:ext>
                </a:extLst>
              </p:cNvPr>
              <p:cNvSpPr/>
              <p:nvPr/>
            </p:nvSpPr>
            <p:spPr bwMode="auto">
              <a:xfrm>
                <a:off x="7720233" y="5166764"/>
                <a:ext cx="400050" cy="28575"/>
              </a:xfrm>
              <a:custGeom>
                <a:avLst/>
                <a:gdLst>
                  <a:gd name="T0" fmla="*/ 0 w 252"/>
                  <a:gd name="T1" fmla="*/ 0 h 18"/>
                  <a:gd name="T2" fmla="*/ 22 w 252"/>
                  <a:gd name="T3" fmla="*/ 18 h 18"/>
                  <a:gd name="T4" fmla="*/ 230 w 252"/>
                  <a:gd name="T5" fmla="*/ 18 h 18"/>
                  <a:gd name="T6" fmla="*/ 252 w 252"/>
                  <a:gd name="T7" fmla="*/ 0 h 18"/>
                  <a:gd name="T8" fmla="*/ 0 w 25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8">
                    <a:moveTo>
                      <a:pt x="0" y="0"/>
                    </a:moveTo>
                    <a:cubicBezTo>
                      <a:pt x="2" y="10"/>
                      <a:pt x="11" y="18"/>
                      <a:pt x="22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41" y="18"/>
                      <a:pt x="250" y="1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72" name="Oval 54">
                <a:extLst>
                  <a:ext uri="{FF2B5EF4-FFF2-40B4-BE49-F238E27FC236}">
                    <a16:creationId xmlns:a16="http://schemas.microsoft.com/office/drawing/2014/main" id="{0998086A-B097-E723-14C6-F4CA861CD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1397" y="4845368"/>
                <a:ext cx="23813" cy="238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73" name="Oval 55">
                <a:extLst>
                  <a:ext uri="{FF2B5EF4-FFF2-40B4-BE49-F238E27FC236}">
                    <a16:creationId xmlns:a16="http://schemas.microsoft.com/office/drawing/2014/main" id="{A1906D69-B8DD-A21E-DE68-2B2D19893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1397" y="4843781"/>
                <a:ext cx="23813" cy="22225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74" name="Oval 56">
                <a:extLst>
                  <a:ext uri="{FF2B5EF4-FFF2-40B4-BE49-F238E27FC236}">
                    <a16:creationId xmlns:a16="http://schemas.microsoft.com/office/drawing/2014/main" id="{C63FCCA5-004D-B6B6-7958-91420C2D0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6159" y="4846956"/>
                <a:ext cx="14288" cy="1587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75" name="Oval 57">
                <a:extLst>
                  <a:ext uri="{FF2B5EF4-FFF2-40B4-BE49-F238E27FC236}">
                    <a16:creationId xmlns:a16="http://schemas.microsoft.com/office/drawing/2014/main" id="{279B305B-9EB8-374A-70E5-37951F83A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9334" y="4851718"/>
                <a:ext cx="7938" cy="7938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76" name="Freeform 58">
                <a:extLst>
                  <a:ext uri="{FF2B5EF4-FFF2-40B4-BE49-F238E27FC236}">
                    <a16:creationId xmlns:a16="http://schemas.microsoft.com/office/drawing/2014/main" id="{88BA7146-FEA1-3CA8-4FFE-118BD9D4000F}"/>
                  </a:ext>
                </a:extLst>
              </p:cNvPr>
              <p:cNvSpPr/>
              <p:nvPr/>
            </p:nvSpPr>
            <p:spPr bwMode="auto">
              <a:xfrm>
                <a:off x="9842509" y="4853306"/>
                <a:ext cx="1588" cy="317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  <a:gd name="T6" fmla="*/ 1 w 1"/>
                  <a:gd name="T7" fmla="*/ 0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0" name="Freeform 45">
                <a:extLst>
                  <a:ext uri="{FF2B5EF4-FFF2-40B4-BE49-F238E27FC236}">
                    <a16:creationId xmlns:a16="http://schemas.microsoft.com/office/drawing/2014/main" id="{E156E281-7061-3DC8-4FB3-A9BC15F130C9}"/>
                  </a:ext>
                </a:extLst>
              </p:cNvPr>
              <p:cNvSpPr/>
              <p:nvPr/>
            </p:nvSpPr>
            <p:spPr bwMode="auto">
              <a:xfrm>
                <a:off x="6420206" y="5126259"/>
                <a:ext cx="1403350" cy="61913"/>
              </a:xfrm>
              <a:custGeom>
                <a:avLst/>
                <a:gdLst>
                  <a:gd name="T0" fmla="*/ 0 w 885"/>
                  <a:gd name="T1" fmla="*/ 16 h 39"/>
                  <a:gd name="T2" fmla="*/ 78 w 885"/>
                  <a:gd name="T3" fmla="*/ 39 h 39"/>
                  <a:gd name="T4" fmla="*/ 885 w 885"/>
                  <a:gd name="T5" fmla="*/ 39 h 39"/>
                  <a:gd name="T6" fmla="*/ 885 w 885"/>
                  <a:gd name="T7" fmla="*/ 0 h 39"/>
                  <a:gd name="T8" fmla="*/ 0 w 885"/>
                  <a:gd name="T9" fmla="*/ 0 h 39"/>
                  <a:gd name="T10" fmla="*/ 0 w 885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5" h="39">
                    <a:moveTo>
                      <a:pt x="0" y="16"/>
                    </a:moveTo>
                    <a:cubicBezTo>
                      <a:pt x="0" y="23"/>
                      <a:pt x="30" y="39"/>
                      <a:pt x="78" y="39"/>
                    </a:cubicBezTo>
                    <a:cubicBezTo>
                      <a:pt x="126" y="39"/>
                      <a:pt x="885" y="39"/>
                      <a:pt x="885" y="39"/>
                    </a:cubicBezTo>
                    <a:cubicBezTo>
                      <a:pt x="885" y="0"/>
                      <a:pt x="885" y="0"/>
                      <a:pt x="88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1" name="Freeform 47">
                <a:extLst>
                  <a:ext uri="{FF2B5EF4-FFF2-40B4-BE49-F238E27FC236}">
                    <a16:creationId xmlns:a16="http://schemas.microsoft.com/office/drawing/2014/main" id="{094CC869-EC9C-76C1-4428-197EE488B8D2}"/>
                  </a:ext>
                </a:extLst>
              </p:cNvPr>
              <p:cNvSpPr/>
              <p:nvPr/>
            </p:nvSpPr>
            <p:spPr bwMode="auto">
              <a:xfrm>
                <a:off x="6694843" y="3584797"/>
                <a:ext cx="2257425" cy="1546225"/>
              </a:xfrm>
              <a:custGeom>
                <a:avLst/>
                <a:gdLst>
                  <a:gd name="T0" fmla="*/ 1378 w 1423"/>
                  <a:gd name="T1" fmla="*/ 0 h 974"/>
                  <a:gd name="T2" fmla="*/ 45 w 1423"/>
                  <a:gd name="T3" fmla="*/ 0 h 974"/>
                  <a:gd name="T4" fmla="*/ 0 w 1423"/>
                  <a:gd name="T5" fmla="*/ 45 h 974"/>
                  <a:gd name="T6" fmla="*/ 0 w 1423"/>
                  <a:gd name="T7" fmla="*/ 218 h 974"/>
                  <a:gd name="T8" fmla="*/ 0 w 1423"/>
                  <a:gd name="T9" fmla="*/ 929 h 974"/>
                  <a:gd name="T10" fmla="*/ 45 w 1423"/>
                  <a:gd name="T11" fmla="*/ 974 h 974"/>
                  <a:gd name="T12" fmla="*/ 1378 w 1423"/>
                  <a:gd name="T13" fmla="*/ 974 h 974"/>
                  <a:gd name="T14" fmla="*/ 1423 w 1423"/>
                  <a:gd name="T15" fmla="*/ 929 h 974"/>
                  <a:gd name="T16" fmla="*/ 1423 w 1423"/>
                  <a:gd name="T17" fmla="*/ 45 h 974"/>
                  <a:gd name="T18" fmla="*/ 1378 w 1423"/>
                  <a:gd name="T19" fmla="*/ 0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3" h="974">
                    <a:moveTo>
                      <a:pt x="1378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5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0" y="929"/>
                      <a:pt x="0" y="929"/>
                      <a:pt x="0" y="929"/>
                    </a:cubicBezTo>
                    <a:cubicBezTo>
                      <a:pt x="0" y="954"/>
                      <a:pt x="20" y="974"/>
                      <a:pt x="45" y="974"/>
                    </a:cubicBezTo>
                    <a:cubicBezTo>
                      <a:pt x="1378" y="974"/>
                      <a:pt x="1378" y="974"/>
                      <a:pt x="1378" y="974"/>
                    </a:cubicBezTo>
                    <a:cubicBezTo>
                      <a:pt x="1403" y="974"/>
                      <a:pt x="1423" y="954"/>
                      <a:pt x="1423" y="929"/>
                    </a:cubicBezTo>
                    <a:cubicBezTo>
                      <a:pt x="1423" y="45"/>
                      <a:pt x="1423" y="45"/>
                      <a:pt x="1423" y="45"/>
                    </a:cubicBezTo>
                    <a:cubicBezTo>
                      <a:pt x="1423" y="20"/>
                      <a:pt x="1403" y="0"/>
                      <a:pt x="1378" y="0"/>
                    </a:cubicBez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2" name="Freeform 49">
                <a:extLst>
                  <a:ext uri="{FF2B5EF4-FFF2-40B4-BE49-F238E27FC236}">
                    <a16:creationId xmlns:a16="http://schemas.microsoft.com/office/drawing/2014/main" id="{1CDE348F-40DF-1494-C1DE-D6C8D4899EC6}"/>
                  </a:ext>
                </a:extLst>
              </p:cNvPr>
              <p:cNvSpPr/>
              <p:nvPr/>
            </p:nvSpPr>
            <p:spPr bwMode="auto">
              <a:xfrm>
                <a:off x="6702781" y="5057997"/>
                <a:ext cx="2243138" cy="65088"/>
              </a:xfrm>
              <a:custGeom>
                <a:avLst/>
                <a:gdLst>
                  <a:gd name="T0" fmla="*/ 1414 w 1414"/>
                  <a:gd name="T1" fmla="*/ 0 h 41"/>
                  <a:gd name="T2" fmla="*/ 1396 w 1414"/>
                  <a:gd name="T3" fmla="*/ 9 h 41"/>
                  <a:gd name="T4" fmla="*/ 18 w 1414"/>
                  <a:gd name="T5" fmla="*/ 9 h 41"/>
                  <a:gd name="T6" fmla="*/ 0 w 1414"/>
                  <a:gd name="T7" fmla="*/ 0 h 41"/>
                  <a:gd name="T8" fmla="*/ 0 w 1414"/>
                  <a:gd name="T9" fmla="*/ 1 h 41"/>
                  <a:gd name="T10" fmla="*/ 40 w 1414"/>
                  <a:gd name="T11" fmla="*/ 41 h 41"/>
                  <a:gd name="T12" fmla="*/ 1373 w 1414"/>
                  <a:gd name="T13" fmla="*/ 41 h 41"/>
                  <a:gd name="T14" fmla="*/ 1414 w 1414"/>
                  <a:gd name="T15" fmla="*/ 1 h 41"/>
                  <a:gd name="T16" fmla="*/ 1414 w 1414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4" h="41">
                    <a:moveTo>
                      <a:pt x="1414" y="0"/>
                    </a:moveTo>
                    <a:cubicBezTo>
                      <a:pt x="1409" y="6"/>
                      <a:pt x="1403" y="9"/>
                      <a:pt x="1396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0" y="9"/>
                      <a:pt x="4" y="6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3"/>
                      <a:pt x="18" y="41"/>
                      <a:pt x="40" y="41"/>
                    </a:cubicBezTo>
                    <a:cubicBezTo>
                      <a:pt x="1373" y="41"/>
                      <a:pt x="1373" y="41"/>
                      <a:pt x="1373" y="41"/>
                    </a:cubicBezTo>
                    <a:cubicBezTo>
                      <a:pt x="1396" y="41"/>
                      <a:pt x="1414" y="23"/>
                      <a:pt x="1414" y="1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0C0D1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3" name="Rectangle 52">
                <a:extLst>
                  <a:ext uri="{FF2B5EF4-FFF2-40B4-BE49-F238E27FC236}">
                    <a16:creationId xmlns:a16="http://schemas.microsoft.com/office/drawing/2014/main" id="{ED9128DD-FAAE-6733-45CC-28C5608EE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7394" y="3689572"/>
                <a:ext cx="2093913" cy="1322388"/>
              </a:xfrm>
              <a:prstGeom prst="rect">
                <a:avLst/>
              </a:prstGeom>
              <a:solidFill>
                <a:srgbClr val="0C0D1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4" name="Freeform 48">
                <a:extLst>
                  <a:ext uri="{FF2B5EF4-FFF2-40B4-BE49-F238E27FC236}">
                    <a16:creationId xmlns:a16="http://schemas.microsoft.com/office/drawing/2014/main" id="{BA10AC04-A77B-CC3F-70CB-CDD06CB7001D}"/>
                  </a:ext>
                </a:extLst>
              </p:cNvPr>
              <p:cNvSpPr/>
              <p:nvPr/>
            </p:nvSpPr>
            <p:spPr bwMode="auto">
              <a:xfrm>
                <a:off x="6696431" y="3613573"/>
                <a:ext cx="2243138" cy="1530350"/>
              </a:xfrm>
              <a:custGeom>
                <a:avLst/>
                <a:gdLst>
                  <a:gd name="T0" fmla="*/ 40 w 1414"/>
                  <a:gd name="T1" fmla="*/ 964 h 964"/>
                  <a:gd name="T2" fmla="*/ 0 w 1414"/>
                  <a:gd name="T3" fmla="*/ 924 h 964"/>
                  <a:gd name="T4" fmla="*/ 0 w 1414"/>
                  <a:gd name="T5" fmla="*/ 40 h 964"/>
                  <a:gd name="T6" fmla="*/ 40 w 1414"/>
                  <a:gd name="T7" fmla="*/ 0 h 964"/>
                  <a:gd name="T8" fmla="*/ 1373 w 1414"/>
                  <a:gd name="T9" fmla="*/ 0 h 964"/>
                  <a:gd name="T10" fmla="*/ 1414 w 1414"/>
                  <a:gd name="T11" fmla="*/ 40 h 964"/>
                  <a:gd name="T12" fmla="*/ 1414 w 1414"/>
                  <a:gd name="T13" fmla="*/ 924 h 964"/>
                  <a:gd name="T14" fmla="*/ 1373 w 1414"/>
                  <a:gd name="T15" fmla="*/ 964 h 964"/>
                  <a:gd name="T16" fmla="*/ 40 w 1414"/>
                  <a:gd name="T17" fmla="*/ 964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4" h="964">
                    <a:moveTo>
                      <a:pt x="40" y="964"/>
                    </a:moveTo>
                    <a:cubicBezTo>
                      <a:pt x="18" y="964"/>
                      <a:pt x="0" y="946"/>
                      <a:pt x="0" y="92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1373" y="0"/>
                      <a:pt x="1373" y="0"/>
                      <a:pt x="1373" y="0"/>
                    </a:cubicBezTo>
                    <a:cubicBezTo>
                      <a:pt x="1396" y="0"/>
                      <a:pt x="1414" y="18"/>
                      <a:pt x="1414" y="40"/>
                    </a:cubicBezTo>
                    <a:cubicBezTo>
                      <a:pt x="1414" y="924"/>
                      <a:pt x="1414" y="924"/>
                      <a:pt x="1414" y="924"/>
                    </a:cubicBezTo>
                    <a:cubicBezTo>
                      <a:pt x="1414" y="946"/>
                      <a:pt x="1396" y="964"/>
                      <a:pt x="1373" y="964"/>
                    </a:cubicBezTo>
                    <a:lnTo>
                      <a:pt x="40" y="964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5" name="Rectangle 50">
                <a:extLst>
                  <a:ext uri="{FF2B5EF4-FFF2-40B4-BE49-F238E27FC236}">
                    <a16:creationId xmlns:a16="http://schemas.microsoft.com/office/drawing/2014/main" id="{57116052-D718-EA16-D8EF-8EB474B3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3856" y="5121696"/>
                <a:ext cx="2786063" cy="50800"/>
              </a:xfrm>
              <a:prstGeom prst="rect">
                <a:avLst/>
              </a:prstGeom>
              <a:solidFill>
                <a:srgbClr val="D2D6D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16" name="Rectangle 53">
                <a:extLst>
                  <a:ext uri="{FF2B5EF4-FFF2-40B4-BE49-F238E27FC236}">
                    <a16:creationId xmlns:a16="http://schemas.microsoft.com/office/drawing/2014/main" id="{9198FB89-C215-9B1F-206B-AA0AB72BA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7393" y="3718347"/>
                <a:ext cx="2079625" cy="1308100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25" name="Oval 269">
            <a:extLst>
              <a:ext uri="{FF2B5EF4-FFF2-40B4-BE49-F238E27FC236}">
                <a16:creationId xmlns:a16="http://schemas.microsoft.com/office/drawing/2014/main" id="{C6A733E6-E2E0-3023-7391-6CCDFD438276}"/>
              </a:ext>
            </a:extLst>
          </p:cNvPr>
          <p:cNvSpPr/>
          <p:nvPr/>
        </p:nvSpPr>
        <p:spPr>
          <a:xfrm flipH="1">
            <a:off x="907004" y="5270964"/>
            <a:ext cx="588114" cy="588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AU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AutoShape 60">
            <a:extLst>
              <a:ext uri="{FF2B5EF4-FFF2-40B4-BE49-F238E27FC236}">
                <a16:creationId xmlns:a16="http://schemas.microsoft.com/office/drawing/2014/main" id="{D17576FF-40F5-3602-8468-0F27E72F190F}"/>
              </a:ext>
            </a:extLst>
          </p:cNvPr>
          <p:cNvSpPr>
            <a:spLocks noChangeAspect="1"/>
          </p:cNvSpPr>
          <p:nvPr/>
        </p:nvSpPr>
        <p:spPr bwMode="auto">
          <a:xfrm>
            <a:off x="1086225" y="5470474"/>
            <a:ext cx="252158" cy="223531"/>
          </a:xfrm>
          <a:custGeom>
            <a:avLst/>
            <a:gdLst>
              <a:gd name="T0" fmla="*/ 10800 w 21600"/>
              <a:gd name="T1" fmla="*/ 10796 h 21592"/>
              <a:gd name="T2" fmla="*/ 10800 w 21600"/>
              <a:gd name="T3" fmla="*/ 10796 h 21592"/>
              <a:gd name="T4" fmla="*/ 10800 w 21600"/>
              <a:gd name="T5" fmla="*/ 10796 h 21592"/>
              <a:gd name="T6" fmla="*/ 10800 w 21600"/>
              <a:gd name="T7" fmla="*/ 10796 h 21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92">
                <a:moveTo>
                  <a:pt x="16719" y="11484"/>
                </a:moveTo>
                <a:cubicBezTo>
                  <a:pt x="16972" y="11823"/>
                  <a:pt x="17102" y="12217"/>
                  <a:pt x="17111" y="12666"/>
                </a:cubicBezTo>
                <a:cubicBezTo>
                  <a:pt x="17118" y="13118"/>
                  <a:pt x="16986" y="13503"/>
                  <a:pt x="16719" y="13825"/>
                </a:cubicBezTo>
                <a:lnTo>
                  <a:pt x="10660" y="21039"/>
                </a:lnTo>
                <a:cubicBezTo>
                  <a:pt x="10393" y="21361"/>
                  <a:pt x="10061" y="21530"/>
                  <a:pt x="9664" y="21548"/>
                </a:cubicBezTo>
                <a:cubicBezTo>
                  <a:pt x="9270" y="21568"/>
                  <a:pt x="8950" y="21398"/>
                  <a:pt x="8704" y="21039"/>
                </a:cubicBezTo>
                <a:lnTo>
                  <a:pt x="991" y="10768"/>
                </a:lnTo>
                <a:cubicBezTo>
                  <a:pt x="721" y="10408"/>
                  <a:pt x="488" y="9960"/>
                  <a:pt x="293" y="9416"/>
                </a:cubicBezTo>
                <a:cubicBezTo>
                  <a:pt x="98" y="8878"/>
                  <a:pt x="0" y="8375"/>
                  <a:pt x="0" y="7918"/>
                </a:cubicBezTo>
                <a:lnTo>
                  <a:pt x="0" y="1668"/>
                </a:lnTo>
                <a:cubicBezTo>
                  <a:pt x="0" y="1216"/>
                  <a:pt x="134" y="825"/>
                  <a:pt x="401" y="497"/>
                </a:cubicBezTo>
                <a:cubicBezTo>
                  <a:pt x="671" y="166"/>
                  <a:pt x="1003" y="0"/>
                  <a:pt x="1392" y="0"/>
                </a:cubicBezTo>
                <a:lnTo>
                  <a:pt x="6619" y="0"/>
                </a:lnTo>
                <a:cubicBezTo>
                  <a:pt x="6811" y="0"/>
                  <a:pt x="7016" y="28"/>
                  <a:pt x="7237" y="83"/>
                </a:cubicBezTo>
                <a:cubicBezTo>
                  <a:pt x="7456" y="138"/>
                  <a:pt x="7677" y="224"/>
                  <a:pt x="7899" y="336"/>
                </a:cubicBezTo>
                <a:cubicBezTo>
                  <a:pt x="8120" y="451"/>
                  <a:pt x="8332" y="580"/>
                  <a:pt x="8524" y="724"/>
                </a:cubicBezTo>
                <a:cubicBezTo>
                  <a:pt x="8719" y="865"/>
                  <a:pt x="8880" y="1021"/>
                  <a:pt x="9005" y="1185"/>
                </a:cubicBezTo>
                <a:lnTo>
                  <a:pt x="16719" y="11484"/>
                </a:lnTo>
                <a:close/>
                <a:moveTo>
                  <a:pt x="3603" y="5922"/>
                </a:moveTo>
                <a:cubicBezTo>
                  <a:pt x="3964" y="5922"/>
                  <a:pt x="4279" y="5761"/>
                  <a:pt x="4548" y="5441"/>
                </a:cubicBezTo>
                <a:cubicBezTo>
                  <a:pt x="4815" y="5116"/>
                  <a:pt x="4952" y="4740"/>
                  <a:pt x="4952" y="4311"/>
                </a:cubicBezTo>
                <a:cubicBezTo>
                  <a:pt x="4952" y="3862"/>
                  <a:pt x="4815" y="3477"/>
                  <a:pt x="4548" y="3160"/>
                </a:cubicBezTo>
                <a:cubicBezTo>
                  <a:pt x="4281" y="2844"/>
                  <a:pt x="3966" y="2686"/>
                  <a:pt x="3603" y="2686"/>
                </a:cubicBezTo>
                <a:cubicBezTo>
                  <a:pt x="3227" y="2686"/>
                  <a:pt x="2908" y="2844"/>
                  <a:pt x="2643" y="3160"/>
                </a:cubicBezTo>
                <a:cubicBezTo>
                  <a:pt x="2378" y="3477"/>
                  <a:pt x="2246" y="3862"/>
                  <a:pt x="2246" y="4311"/>
                </a:cubicBezTo>
                <a:cubicBezTo>
                  <a:pt x="2246" y="4739"/>
                  <a:pt x="2378" y="5116"/>
                  <a:pt x="2643" y="5441"/>
                </a:cubicBezTo>
                <a:cubicBezTo>
                  <a:pt x="2905" y="5761"/>
                  <a:pt x="3225" y="5922"/>
                  <a:pt x="3603" y="5922"/>
                </a:cubicBezTo>
                <a:moveTo>
                  <a:pt x="21198" y="11510"/>
                </a:moveTo>
                <a:cubicBezTo>
                  <a:pt x="21465" y="11852"/>
                  <a:pt x="21599" y="12252"/>
                  <a:pt x="21599" y="12709"/>
                </a:cubicBezTo>
                <a:cubicBezTo>
                  <a:pt x="21599" y="13167"/>
                  <a:pt x="21465" y="13558"/>
                  <a:pt x="21198" y="13880"/>
                </a:cubicBezTo>
                <a:lnTo>
                  <a:pt x="15163" y="21093"/>
                </a:lnTo>
                <a:cubicBezTo>
                  <a:pt x="14896" y="21415"/>
                  <a:pt x="14564" y="21582"/>
                  <a:pt x="14174" y="21591"/>
                </a:cubicBezTo>
                <a:cubicBezTo>
                  <a:pt x="13782" y="21600"/>
                  <a:pt x="13450" y="21433"/>
                  <a:pt x="13183" y="21093"/>
                </a:cubicBezTo>
                <a:lnTo>
                  <a:pt x="13044" y="20903"/>
                </a:lnTo>
                <a:lnTo>
                  <a:pt x="18963" y="13825"/>
                </a:lnTo>
                <a:cubicBezTo>
                  <a:pt x="19230" y="13503"/>
                  <a:pt x="19365" y="13118"/>
                  <a:pt x="19360" y="12660"/>
                </a:cubicBezTo>
                <a:cubicBezTo>
                  <a:pt x="19355" y="12206"/>
                  <a:pt x="19223" y="11812"/>
                  <a:pt x="18963" y="11484"/>
                </a:cubicBezTo>
                <a:lnTo>
                  <a:pt x="11247" y="1185"/>
                </a:lnTo>
                <a:cubicBezTo>
                  <a:pt x="11009" y="865"/>
                  <a:pt x="10689" y="604"/>
                  <a:pt x="10282" y="408"/>
                </a:cubicBezTo>
                <a:cubicBezTo>
                  <a:pt x="9873" y="210"/>
                  <a:pt x="9484" y="83"/>
                  <a:pt x="9109" y="28"/>
                </a:cubicBezTo>
                <a:lnTo>
                  <a:pt x="11112" y="28"/>
                </a:lnTo>
                <a:cubicBezTo>
                  <a:pt x="11502" y="28"/>
                  <a:pt x="11935" y="141"/>
                  <a:pt x="12406" y="365"/>
                </a:cubicBezTo>
                <a:cubicBezTo>
                  <a:pt x="12878" y="589"/>
                  <a:pt x="13236" y="874"/>
                  <a:pt x="13481" y="1213"/>
                </a:cubicBezTo>
                <a:lnTo>
                  <a:pt x="21198" y="115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265">
              <a:defRPr/>
            </a:pPr>
            <a:endParaRPr lang="es-ES" sz="22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7" name="Oval 270">
            <a:extLst>
              <a:ext uri="{FF2B5EF4-FFF2-40B4-BE49-F238E27FC236}">
                <a16:creationId xmlns:a16="http://schemas.microsoft.com/office/drawing/2014/main" id="{5017C16E-811A-838E-9963-9807585F4574}"/>
              </a:ext>
            </a:extLst>
          </p:cNvPr>
          <p:cNvSpPr/>
          <p:nvPr/>
        </p:nvSpPr>
        <p:spPr>
          <a:xfrm flipH="1">
            <a:off x="4464151" y="5270964"/>
            <a:ext cx="588114" cy="588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AutoShape 115">
            <a:extLst>
              <a:ext uri="{FF2B5EF4-FFF2-40B4-BE49-F238E27FC236}">
                <a16:creationId xmlns:a16="http://schemas.microsoft.com/office/drawing/2014/main" id="{37C808AE-7E16-404F-4073-4F2C6AF8222E}"/>
              </a:ext>
            </a:extLst>
          </p:cNvPr>
          <p:cNvSpPr/>
          <p:nvPr/>
        </p:nvSpPr>
        <p:spPr bwMode="auto">
          <a:xfrm>
            <a:off x="4617940" y="5420463"/>
            <a:ext cx="318865" cy="3217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265">
              <a:defRPr/>
            </a:pPr>
            <a:endParaRPr lang="es-ES" sz="22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Oval 271">
            <a:extLst>
              <a:ext uri="{FF2B5EF4-FFF2-40B4-BE49-F238E27FC236}">
                <a16:creationId xmlns:a16="http://schemas.microsoft.com/office/drawing/2014/main" id="{53133D04-F82F-A2FD-26BA-ACE93B07B841}"/>
              </a:ext>
            </a:extLst>
          </p:cNvPr>
          <p:cNvSpPr/>
          <p:nvPr/>
        </p:nvSpPr>
        <p:spPr>
          <a:xfrm flipH="1">
            <a:off x="8058233" y="5287470"/>
            <a:ext cx="588114" cy="588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AU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AutoShape 119">
            <a:extLst>
              <a:ext uri="{FF2B5EF4-FFF2-40B4-BE49-F238E27FC236}">
                <a16:creationId xmlns:a16="http://schemas.microsoft.com/office/drawing/2014/main" id="{10C4E1DF-12B3-80DF-1D81-25F47CFC1733}"/>
              </a:ext>
            </a:extLst>
          </p:cNvPr>
          <p:cNvSpPr>
            <a:spLocks noChangeAspect="1"/>
          </p:cNvSpPr>
          <p:nvPr/>
        </p:nvSpPr>
        <p:spPr bwMode="auto">
          <a:xfrm>
            <a:off x="8211518" y="5413954"/>
            <a:ext cx="301476" cy="2927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28" y="11543"/>
                </a:moveTo>
                <a:cubicBezTo>
                  <a:pt x="21492" y="11930"/>
                  <a:pt x="21571" y="12337"/>
                  <a:pt x="21571" y="12758"/>
                </a:cubicBezTo>
                <a:cubicBezTo>
                  <a:pt x="21571" y="13464"/>
                  <a:pt x="21388" y="14105"/>
                  <a:pt x="21017" y="14678"/>
                </a:cubicBezTo>
                <a:cubicBezTo>
                  <a:pt x="21111" y="15215"/>
                  <a:pt x="21077" y="15745"/>
                  <a:pt x="20924" y="16285"/>
                </a:cubicBezTo>
                <a:cubicBezTo>
                  <a:pt x="20769" y="16819"/>
                  <a:pt x="20512" y="17287"/>
                  <a:pt x="20141" y="17697"/>
                </a:cubicBezTo>
                <a:cubicBezTo>
                  <a:pt x="20105" y="18451"/>
                  <a:pt x="19901" y="19081"/>
                  <a:pt x="19531" y="19580"/>
                </a:cubicBezTo>
                <a:cubicBezTo>
                  <a:pt x="19161" y="20080"/>
                  <a:pt x="18700" y="20481"/>
                  <a:pt x="18146" y="20783"/>
                </a:cubicBezTo>
                <a:cubicBezTo>
                  <a:pt x="17593" y="21088"/>
                  <a:pt x="16982" y="21297"/>
                  <a:pt x="16321" y="21419"/>
                </a:cubicBezTo>
                <a:cubicBezTo>
                  <a:pt x="15660" y="21540"/>
                  <a:pt x="15010" y="21599"/>
                  <a:pt x="14380" y="21599"/>
                </a:cubicBezTo>
                <a:cubicBezTo>
                  <a:pt x="13730" y="21599"/>
                  <a:pt x="13077" y="21554"/>
                  <a:pt x="12424" y="21461"/>
                </a:cubicBezTo>
                <a:cubicBezTo>
                  <a:pt x="11772" y="21362"/>
                  <a:pt x="11127" y="21235"/>
                  <a:pt x="10497" y="21074"/>
                </a:cubicBezTo>
                <a:cubicBezTo>
                  <a:pt x="9864" y="20894"/>
                  <a:pt x="9237" y="20702"/>
                  <a:pt x="8610" y="20493"/>
                </a:cubicBezTo>
                <a:cubicBezTo>
                  <a:pt x="7982" y="20286"/>
                  <a:pt x="7341" y="20182"/>
                  <a:pt x="6680" y="20182"/>
                </a:cubicBezTo>
                <a:lnTo>
                  <a:pt x="1607" y="20182"/>
                </a:lnTo>
                <a:cubicBezTo>
                  <a:pt x="1167" y="20182"/>
                  <a:pt x="785" y="20029"/>
                  <a:pt x="471" y="19713"/>
                </a:cubicBezTo>
                <a:cubicBezTo>
                  <a:pt x="158" y="19405"/>
                  <a:pt x="0" y="19024"/>
                  <a:pt x="0" y="18572"/>
                </a:cubicBezTo>
                <a:lnTo>
                  <a:pt x="0" y="9880"/>
                </a:lnTo>
                <a:cubicBezTo>
                  <a:pt x="0" y="9440"/>
                  <a:pt x="158" y="9064"/>
                  <a:pt x="471" y="8754"/>
                </a:cubicBezTo>
                <a:cubicBezTo>
                  <a:pt x="785" y="8440"/>
                  <a:pt x="1167" y="8285"/>
                  <a:pt x="1607" y="8285"/>
                </a:cubicBezTo>
                <a:lnTo>
                  <a:pt x="6315" y="8285"/>
                </a:lnTo>
                <a:cubicBezTo>
                  <a:pt x="6558" y="8160"/>
                  <a:pt x="6750" y="8022"/>
                  <a:pt x="6897" y="7872"/>
                </a:cubicBezTo>
                <a:cubicBezTo>
                  <a:pt x="7041" y="7723"/>
                  <a:pt x="7197" y="7548"/>
                  <a:pt x="7369" y="7342"/>
                </a:cubicBezTo>
                <a:cubicBezTo>
                  <a:pt x="7513" y="7161"/>
                  <a:pt x="7663" y="6986"/>
                  <a:pt x="7810" y="6819"/>
                </a:cubicBezTo>
                <a:cubicBezTo>
                  <a:pt x="7957" y="6653"/>
                  <a:pt x="8112" y="6483"/>
                  <a:pt x="8276" y="6311"/>
                </a:cubicBezTo>
                <a:cubicBezTo>
                  <a:pt x="8570" y="5997"/>
                  <a:pt x="8918" y="5690"/>
                  <a:pt x="9302" y="5385"/>
                </a:cubicBezTo>
                <a:cubicBezTo>
                  <a:pt x="9692" y="5085"/>
                  <a:pt x="9989" y="4749"/>
                  <a:pt x="10195" y="4379"/>
                </a:cubicBezTo>
                <a:cubicBezTo>
                  <a:pt x="10339" y="4117"/>
                  <a:pt x="10443" y="3826"/>
                  <a:pt x="10506" y="3507"/>
                </a:cubicBezTo>
                <a:cubicBezTo>
                  <a:pt x="10565" y="3188"/>
                  <a:pt x="10627" y="2866"/>
                  <a:pt x="10675" y="2538"/>
                </a:cubicBezTo>
                <a:cubicBezTo>
                  <a:pt x="10726" y="2216"/>
                  <a:pt x="10780" y="1900"/>
                  <a:pt x="10845" y="1592"/>
                </a:cubicBezTo>
                <a:cubicBezTo>
                  <a:pt x="10907" y="1287"/>
                  <a:pt x="11014" y="1016"/>
                  <a:pt x="11161" y="776"/>
                </a:cubicBezTo>
                <a:cubicBezTo>
                  <a:pt x="11311" y="536"/>
                  <a:pt x="11523" y="350"/>
                  <a:pt x="11800" y="208"/>
                </a:cubicBezTo>
                <a:cubicBezTo>
                  <a:pt x="12074" y="67"/>
                  <a:pt x="12441" y="0"/>
                  <a:pt x="12902" y="0"/>
                </a:cubicBezTo>
                <a:cubicBezTo>
                  <a:pt x="13450" y="0"/>
                  <a:pt x="13956" y="112"/>
                  <a:pt x="14411" y="344"/>
                </a:cubicBezTo>
                <a:cubicBezTo>
                  <a:pt x="14869" y="573"/>
                  <a:pt x="15250" y="881"/>
                  <a:pt x="15567" y="1270"/>
                </a:cubicBezTo>
                <a:cubicBezTo>
                  <a:pt x="15880" y="1657"/>
                  <a:pt x="16126" y="2101"/>
                  <a:pt x="16304" y="2600"/>
                </a:cubicBezTo>
                <a:cubicBezTo>
                  <a:pt x="16479" y="3103"/>
                  <a:pt x="16570" y="3609"/>
                  <a:pt x="16570" y="4123"/>
                </a:cubicBezTo>
                <a:cubicBezTo>
                  <a:pt x="16570" y="4653"/>
                  <a:pt x="16491" y="5162"/>
                  <a:pt x="16332" y="5645"/>
                </a:cubicBezTo>
                <a:cubicBezTo>
                  <a:pt x="16174" y="6125"/>
                  <a:pt x="15982" y="6610"/>
                  <a:pt x="15759" y="7096"/>
                </a:cubicBezTo>
                <a:cubicBezTo>
                  <a:pt x="16072" y="7079"/>
                  <a:pt x="16389" y="7057"/>
                  <a:pt x="16705" y="7034"/>
                </a:cubicBezTo>
                <a:cubicBezTo>
                  <a:pt x="17019" y="7011"/>
                  <a:pt x="17335" y="7000"/>
                  <a:pt x="17652" y="7000"/>
                </a:cubicBezTo>
                <a:cubicBezTo>
                  <a:pt x="18149" y="7000"/>
                  <a:pt x="18630" y="7048"/>
                  <a:pt x="19099" y="7144"/>
                </a:cubicBezTo>
                <a:cubicBezTo>
                  <a:pt x="19568" y="7237"/>
                  <a:pt x="19986" y="7395"/>
                  <a:pt x="20356" y="7616"/>
                </a:cubicBezTo>
                <a:cubicBezTo>
                  <a:pt x="20726" y="7839"/>
                  <a:pt x="21026" y="8144"/>
                  <a:pt x="21255" y="8528"/>
                </a:cubicBezTo>
                <a:cubicBezTo>
                  <a:pt x="21486" y="8918"/>
                  <a:pt x="21599" y="9409"/>
                  <a:pt x="21599" y="10002"/>
                </a:cubicBezTo>
                <a:cubicBezTo>
                  <a:pt x="21599" y="10265"/>
                  <a:pt x="21580" y="10519"/>
                  <a:pt x="21535" y="10773"/>
                </a:cubicBezTo>
                <a:cubicBezTo>
                  <a:pt x="21484" y="11030"/>
                  <a:pt x="21419" y="11284"/>
                  <a:pt x="21328" y="11543"/>
                </a:cubicBezTo>
                <a:moveTo>
                  <a:pt x="4258" y="18519"/>
                </a:moveTo>
                <a:cubicBezTo>
                  <a:pt x="4555" y="18519"/>
                  <a:pt x="4809" y="18417"/>
                  <a:pt x="5024" y="18214"/>
                </a:cubicBezTo>
                <a:cubicBezTo>
                  <a:pt x="5233" y="18013"/>
                  <a:pt x="5340" y="17759"/>
                  <a:pt x="5340" y="17454"/>
                </a:cubicBezTo>
                <a:cubicBezTo>
                  <a:pt x="5340" y="17155"/>
                  <a:pt x="5233" y="16900"/>
                  <a:pt x="5024" y="16686"/>
                </a:cubicBezTo>
                <a:cubicBezTo>
                  <a:pt x="4812" y="16477"/>
                  <a:pt x="4557" y="16372"/>
                  <a:pt x="4258" y="16372"/>
                </a:cubicBezTo>
                <a:cubicBezTo>
                  <a:pt x="3941" y="16372"/>
                  <a:pt x="3684" y="16477"/>
                  <a:pt x="3486" y="16686"/>
                </a:cubicBezTo>
                <a:cubicBezTo>
                  <a:pt x="3289" y="16900"/>
                  <a:pt x="3190" y="17155"/>
                  <a:pt x="3190" y="17454"/>
                </a:cubicBezTo>
                <a:cubicBezTo>
                  <a:pt x="3190" y="17767"/>
                  <a:pt x="3289" y="18024"/>
                  <a:pt x="3486" y="18222"/>
                </a:cubicBezTo>
                <a:cubicBezTo>
                  <a:pt x="3681" y="18420"/>
                  <a:pt x="3939" y="18519"/>
                  <a:pt x="4258" y="18519"/>
                </a:cubicBezTo>
                <a:moveTo>
                  <a:pt x="19164" y="14342"/>
                </a:moveTo>
                <a:cubicBezTo>
                  <a:pt x="19703" y="13901"/>
                  <a:pt x="19975" y="13345"/>
                  <a:pt x="19975" y="12679"/>
                </a:cubicBezTo>
                <a:cubicBezTo>
                  <a:pt x="19975" y="12473"/>
                  <a:pt x="19918" y="12281"/>
                  <a:pt x="19805" y="12097"/>
                </a:cubicBezTo>
                <a:cubicBezTo>
                  <a:pt x="19695" y="11919"/>
                  <a:pt x="19576" y="11761"/>
                  <a:pt x="19446" y="11623"/>
                </a:cubicBezTo>
                <a:cubicBezTo>
                  <a:pt x="19590" y="11363"/>
                  <a:pt x="19720" y="11106"/>
                  <a:pt x="19833" y="10849"/>
                </a:cubicBezTo>
                <a:cubicBezTo>
                  <a:pt x="19944" y="10592"/>
                  <a:pt x="20003" y="10312"/>
                  <a:pt x="20003" y="10002"/>
                </a:cubicBezTo>
                <a:cubicBezTo>
                  <a:pt x="20003" y="9688"/>
                  <a:pt x="19924" y="9440"/>
                  <a:pt x="19766" y="9251"/>
                </a:cubicBezTo>
                <a:cubicBezTo>
                  <a:pt x="19607" y="9070"/>
                  <a:pt x="19415" y="8929"/>
                  <a:pt x="19184" y="8833"/>
                </a:cubicBezTo>
                <a:cubicBezTo>
                  <a:pt x="18955" y="8739"/>
                  <a:pt x="18698" y="8683"/>
                  <a:pt x="18418" y="8663"/>
                </a:cubicBezTo>
                <a:cubicBezTo>
                  <a:pt x="18138" y="8643"/>
                  <a:pt x="17884" y="8635"/>
                  <a:pt x="17649" y="8635"/>
                </a:cubicBezTo>
                <a:cubicBezTo>
                  <a:pt x="17242" y="8635"/>
                  <a:pt x="16835" y="8649"/>
                  <a:pt x="16423" y="8677"/>
                </a:cubicBezTo>
                <a:cubicBezTo>
                  <a:pt x="16010" y="8706"/>
                  <a:pt x="15606" y="8720"/>
                  <a:pt x="15199" y="8720"/>
                </a:cubicBezTo>
                <a:cubicBezTo>
                  <a:pt x="14917" y="8720"/>
                  <a:pt x="14643" y="8706"/>
                  <a:pt x="14366" y="8677"/>
                </a:cubicBezTo>
                <a:cubicBezTo>
                  <a:pt x="14089" y="8649"/>
                  <a:pt x="13829" y="8584"/>
                  <a:pt x="13574" y="8474"/>
                </a:cubicBezTo>
                <a:cubicBezTo>
                  <a:pt x="13574" y="8104"/>
                  <a:pt x="13645" y="7754"/>
                  <a:pt x="13792" y="7421"/>
                </a:cubicBezTo>
                <a:cubicBezTo>
                  <a:pt x="13936" y="7087"/>
                  <a:pt x="14094" y="6751"/>
                  <a:pt x="14275" y="6413"/>
                </a:cubicBezTo>
                <a:cubicBezTo>
                  <a:pt x="14448" y="6074"/>
                  <a:pt x="14606" y="5721"/>
                  <a:pt x="14747" y="5351"/>
                </a:cubicBezTo>
                <a:cubicBezTo>
                  <a:pt x="14886" y="4984"/>
                  <a:pt x="14953" y="4574"/>
                  <a:pt x="14953" y="4122"/>
                </a:cubicBezTo>
                <a:cubicBezTo>
                  <a:pt x="14953" y="3823"/>
                  <a:pt x="14905" y="3529"/>
                  <a:pt x="14812" y="3236"/>
                </a:cubicBezTo>
                <a:cubicBezTo>
                  <a:pt x="14716" y="2945"/>
                  <a:pt x="14583" y="2677"/>
                  <a:pt x="14411" y="2439"/>
                </a:cubicBezTo>
                <a:cubicBezTo>
                  <a:pt x="14238" y="2199"/>
                  <a:pt x="14027" y="2002"/>
                  <a:pt x="13775" y="1843"/>
                </a:cubicBezTo>
                <a:cubicBezTo>
                  <a:pt x="13521" y="1688"/>
                  <a:pt x="13230" y="1606"/>
                  <a:pt x="12893" y="1606"/>
                </a:cubicBezTo>
                <a:lnTo>
                  <a:pt x="12744" y="1606"/>
                </a:lnTo>
                <a:cubicBezTo>
                  <a:pt x="12681" y="1606"/>
                  <a:pt x="12631" y="1617"/>
                  <a:pt x="12594" y="1634"/>
                </a:cubicBezTo>
                <a:cubicBezTo>
                  <a:pt x="12523" y="1671"/>
                  <a:pt x="12481" y="1705"/>
                  <a:pt x="12472" y="1742"/>
                </a:cubicBezTo>
                <a:cubicBezTo>
                  <a:pt x="12464" y="1778"/>
                  <a:pt x="12450" y="1838"/>
                  <a:pt x="12430" y="1920"/>
                </a:cubicBezTo>
                <a:cubicBezTo>
                  <a:pt x="12323" y="2450"/>
                  <a:pt x="12221" y="3007"/>
                  <a:pt x="12128" y="3586"/>
                </a:cubicBezTo>
                <a:cubicBezTo>
                  <a:pt x="12034" y="4167"/>
                  <a:pt x="11854" y="4698"/>
                  <a:pt x="11596" y="5176"/>
                </a:cubicBezTo>
                <a:cubicBezTo>
                  <a:pt x="11334" y="5636"/>
                  <a:pt x="11000" y="6034"/>
                  <a:pt x="10596" y="6367"/>
                </a:cubicBezTo>
                <a:cubicBezTo>
                  <a:pt x="10189" y="6701"/>
                  <a:pt x="9802" y="7051"/>
                  <a:pt x="9432" y="7421"/>
                </a:cubicBezTo>
                <a:cubicBezTo>
                  <a:pt x="9169" y="7700"/>
                  <a:pt x="8949" y="7954"/>
                  <a:pt x="8771" y="8183"/>
                </a:cubicBezTo>
                <a:cubicBezTo>
                  <a:pt x="8593" y="8412"/>
                  <a:pt x="8403" y="8632"/>
                  <a:pt x="8211" y="8833"/>
                </a:cubicBezTo>
                <a:cubicBezTo>
                  <a:pt x="8016" y="9036"/>
                  <a:pt x="7799" y="9222"/>
                  <a:pt x="7556" y="9400"/>
                </a:cubicBezTo>
                <a:cubicBezTo>
                  <a:pt x="7313" y="9575"/>
                  <a:pt x="7019" y="9736"/>
                  <a:pt x="6674" y="9880"/>
                </a:cubicBezTo>
                <a:lnTo>
                  <a:pt x="6646" y="9880"/>
                </a:lnTo>
                <a:lnTo>
                  <a:pt x="6646" y="18572"/>
                </a:lnTo>
                <a:cubicBezTo>
                  <a:pt x="7279" y="18572"/>
                  <a:pt x="7889" y="18649"/>
                  <a:pt x="8485" y="18795"/>
                </a:cubicBezTo>
                <a:cubicBezTo>
                  <a:pt x="9081" y="18945"/>
                  <a:pt x="9683" y="19103"/>
                  <a:pt x="10294" y="19270"/>
                </a:cubicBezTo>
                <a:cubicBezTo>
                  <a:pt x="10901" y="19439"/>
                  <a:pt x="11537" y="19592"/>
                  <a:pt x="12207" y="19741"/>
                </a:cubicBezTo>
                <a:cubicBezTo>
                  <a:pt x="12874" y="19891"/>
                  <a:pt x="13594" y="19965"/>
                  <a:pt x="14374" y="19965"/>
                </a:cubicBezTo>
                <a:cubicBezTo>
                  <a:pt x="14781" y="19965"/>
                  <a:pt x="15222" y="19939"/>
                  <a:pt x="15699" y="19885"/>
                </a:cubicBezTo>
                <a:cubicBezTo>
                  <a:pt x="16177" y="19829"/>
                  <a:pt x="16626" y="19710"/>
                  <a:pt x="17047" y="19527"/>
                </a:cubicBezTo>
                <a:cubicBezTo>
                  <a:pt x="17468" y="19343"/>
                  <a:pt x="17816" y="19086"/>
                  <a:pt x="18101" y="18762"/>
                </a:cubicBezTo>
                <a:cubicBezTo>
                  <a:pt x="18387" y="18440"/>
                  <a:pt x="18525" y="18010"/>
                  <a:pt x="18525" y="17477"/>
                </a:cubicBezTo>
                <a:cubicBezTo>
                  <a:pt x="18525" y="17386"/>
                  <a:pt x="18522" y="17304"/>
                  <a:pt x="18517" y="17225"/>
                </a:cubicBezTo>
                <a:cubicBezTo>
                  <a:pt x="18503" y="17152"/>
                  <a:pt x="18488" y="17070"/>
                  <a:pt x="18471" y="16980"/>
                </a:cubicBezTo>
                <a:cubicBezTo>
                  <a:pt x="18785" y="16836"/>
                  <a:pt x="19028" y="16596"/>
                  <a:pt x="19195" y="16262"/>
                </a:cubicBezTo>
                <a:cubicBezTo>
                  <a:pt x="19364" y="15929"/>
                  <a:pt x="19446" y="15593"/>
                  <a:pt x="19446" y="15263"/>
                </a:cubicBezTo>
                <a:cubicBezTo>
                  <a:pt x="19449" y="14912"/>
                  <a:pt x="19350" y="14605"/>
                  <a:pt x="19164" y="143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265">
              <a:defRPr/>
            </a:pPr>
            <a:endParaRPr lang="es-ES" sz="22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4645ABE6-4A5B-DC84-3964-A7DD69729F0D}"/>
              </a:ext>
            </a:extLst>
          </p:cNvPr>
          <p:cNvSpPr txBox="1"/>
          <p:nvPr/>
        </p:nvSpPr>
        <p:spPr>
          <a:xfrm>
            <a:off x="1517604" y="5354787"/>
            <a:ext cx="250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持续学习模拟了人类大脑的学习思考方式，能够对非独立同分布（</a:t>
            </a:r>
            <a:r>
              <a:rPr lang="en-US" altLang="zh-CN" sz="12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not IID</a:t>
            </a:r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）的数据流进行学习。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D797409B-1744-173B-726B-A30FA517000B}"/>
              </a:ext>
            </a:extLst>
          </p:cNvPr>
          <p:cNvSpPr txBox="1"/>
          <p:nvPr/>
        </p:nvSpPr>
        <p:spPr>
          <a:xfrm>
            <a:off x="1540545" y="5182560"/>
            <a:ext cx="1725414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6BD4411B-3881-9AB8-1989-BA96F7FC273E}"/>
              </a:ext>
            </a:extLst>
          </p:cNvPr>
          <p:cNvSpPr txBox="1"/>
          <p:nvPr/>
        </p:nvSpPr>
        <p:spPr>
          <a:xfrm>
            <a:off x="5130185" y="5273827"/>
            <a:ext cx="250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本质是既能够对到来的新数据进行利用，并基于之前任务积累的经验，在新的数据上很好的完成任务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1CC4DF86-F7D8-BB9D-16AE-65E5FD140B4A}"/>
              </a:ext>
            </a:extLst>
          </p:cNvPr>
          <p:cNvSpPr txBox="1"/>
          <p:nvPr/>
        </p:nvSpPr>
        <p:spPr>
          <a:xfrm>
            <a:off x="8666279" y="5287470"/>
            <a:ext cx="250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能够避免遗忘问题，对曾经训练过的任务依旧保持很高的精度（即避免灾难性遗忘的问题）</a:t>
            </a: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E4CA2E2-ADEE-CD81-25AE-4F13A5C6D345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8" name="文本框 38">
              <a:extLst>
                <a:ext uri="{FF2B5EF4-FFF2-40B4-BE49-F238E27FC236}">
                  <a16:creationId xmlns:a16="http://schemas.microsoft.com/office/drawing/2014/main" id="{F92D09E6-E08C-4597-D41E-17524ADB7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连续学习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9" name="组合 3">
              <a:extLst>
                <a:ext uri="{FF2B5EF4-FFF2-40B4-BE49-F238E27FC236}">
                  <a16:creationId xmlns:a16="http://schemas.microsoft.com/office/drawing/2014/main" id="{49EF4602-7B28-2203-9C1C-C649700C7EDB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20" name="菱形 39">
                <a:extLst>
                  <a:ext uri="{FF2B5EF4-FFF2-40B4-BE49-F238E27FC236}">
                    <a16:creationId xmlns:a16="http://schemas.microsoft.com/office/drawing/2014/main" id="{4B36789A-5400-6FC4-92BE-C3C2639DE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21" name="菱形 40">
                <a:extLst>
                  <a:ext uri="{FF2B5EF4-FFF2-40B4-BE49-F238E27FC236}">
                    <a16:creationId xmlns:a16="http://schemas.microsoft.com/office/drawing/2014/main" id="{EAD9915F-A8F4-3DEE-6756-DEECB47B6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123" name="图片 122">
            <a:extLst>
              <a:ext uri="{FF2B5EF4-FFF2-40B4-BE49-F238E27FC236}">
                <a16:creationId xmlns:a16="http://schemas.microsoft.com/office/drawing/2014/main" id="{8BFD4136-0BBB-993A-2E77-A4BE98E5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3772" y="1476037"/>
            <a:ext cx="4293990" cy="287468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80B45D-4211-50A6-5453-AC1AEADC3954}"/>
              </a:ext>
            </a:extLst>
          </p:cNvPr>
          <p:cNvSpPr/>
          <p:nvPr/>
        </p:nvSpPr>
        <p:spPr>
          <a:xfrm>
            <a:off x="2157322" y="1571362"/>
            <a:ext cx="8668011" cy="2708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CCDCA6-DA84-C03C-E131-CC024E35FAC4}"/>
              </a:ext>
            </a:extLst>
          </p:cNvPr>
          <p:cNvSpPr/>
          <p:nvPr/>
        </p:nvSpPr>
        <p:spPr>
          <a:xfrm>
            <a:off x="969535" y="2591785"/>
            <a:ext cx="1071639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核心挑战是平衡稳定性与可塑性。</a:t>
            </a:r>
          </a:p>
        </p:txBody>
      </p:sp>
    </p:spTree>
    <p:extLst>
      <p:ext uri="{BB962C8B-B14F-4D97-AF65-F5344CB8AC3E}">
        <p14:creationId xmlns:p14="http://schemas.microsoft.com/office/powerpoint/2010/main" val="118256989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5" grpId="0"/>
      <p:bldP spid="2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0D531-CAB6-430C-83A2-45A6987EA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9679DD8-22E1-CF60-9DDC-BA66320C33DA}"/>
              </a:ext>
            </a:extLst>
          </p:cNvPr>
          <p:cNvSpPr/>
          <p:nvPr/>
        </p:nvSpPr>
        <p:spPr>
          <a:xfrm>
            <a:off x="6382390" y="2000632"/>
            <a:ext cx="4973254" cy="3172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D8C6F2-0FB3-3978-F841-6A2C1683FFDE}"/>
              </a:ext>
            </a:extLst>
          </p:cNvPr>
          <p:cNvSpPr txBox="1"/>
          <p:nvPr/>
        </p:nvSpPr>
        <p:spPr>
          <a:xfrm>
            <a:off x="6507482" y="2288225"/>
            <a:ext cx="47598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        当前大多数</a:t>
            </a:r>
            <a:r>
              <a:rPr lang="en-US" altLang="zh-CN" dirty="0">
                <a:solidFill>
                  <a:schemeClr val="accent1"/>
                </a:solidFill>
              </a:rPr>
              <a:t>CSSL</a:t>
            </a:r>
            <a:r>
              <a:rPr lang="zh-CN" altLang="en-US" dirty="0">
                <a:solidFill>
                  <a:schemeClr val="accent1"/>
                </a:solidFill>
              </a:rPr>
              <a:t>方法（如论文中作为主要对比基线的</a:t>
            </a:r>
            <a:r>
              <a:rPr lang="en-US" altLang="zh-CN" dirty="0">
                <a:solidFill>
                  <a:schemeClr val="accent1"/>
                </a:solidFill>
              </a:rPr>
              <a:t>CaSSLe</a:t>
            </a:r>
            <a:r>
              <a:rPr lang="zh-CN" altLang="en-US" dirty="0">
                <a:solidFill>
                  <a:schemeClr val="accent1"/>
                </a:solidFill>
              </a:rPr>
              <a:t>）的核心思想，直接借鉴并迁移了监督式连续学习中的正则化思路（如基于蒸馏的、基于范数的或基于回放样本的正则化），将自监督损失与这些正则化项简单结合。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        这种直接迁移存在根本性问题：传统旨在保持旧模型表示（稳定性）的正则化项，可能会阻碍模型从新任务中学习更好表示的能力（可塑性），导致次优的权衡。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BA9346-0FF2-352F-50DF-61CD785F8D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493" y="1127044"/>
            <a:ext cx="3273486" cy="507328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76B24D9-EFD2-7A60-087A-4ADB2DB28296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3" name="文本框 38">
              <a:extLst>
                <a:ext uri="{FF2B5EF4-FFF2-40B4-BE49-F238E27FC236}">
                  <a16:creationId xmlns:a16="http://schemas.microsoft.com/office/drawing/2014/main" id="{F973945B-551E-5ED6-7C02-FE9DF1E62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连续自监督学习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4" name="组合 3">
              <a:extLst>
                <a:ext uri="{FF2B5EF4-FFF2-40B4-BE49-F238E27FC236}">
                  <a16:creationId xmlns:a16="http://schemas.microsoft.com/office/drawing/2014/main" id="{37359847-8AA0-B1A7-6665-C1D3C6F9E976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5" name="菱形 39">
                <a:extLst>
                  <a:ext uri="{FF2B5EF4-FFF2-40B4-BE49-F238E27FC236}">
                    <a16:creationId xmlns:a16="http://schemas.microsoft.com/office/drawing/2014/main" id="{22FE83DD-1629-7001-EE73-F4780649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ea typeface="微软雅黑" panose="020B0503020204020204" charset="-122"/>
                </a:endParaRPr>
              </a:p>
            </p:txBody>
          </p:sp>
          <p:sp>
            <p:nvSpPr>
              <p:cNvPr id="16" name="菱形 40">
                <a:extLst>
                  <a:ext uri="{FF2B5EF4-FFF2-40B4-BE49-F238E27FC236}">
                    <a16:creationId xmlns:a16="http://schemas.microsoft.com/office/drawing/2014/main" id="{BF86CB08-5B12-35AC-578A-FF782BAF4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ea typeface="微软雅黑" panose="020B050302020402020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9283286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356C0-1FFF-CC06-FCD9-4B0F50BF0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A085B9B-32DE-620A-4D56-36D5645DF91E}"/>
              </a:ext>
            </a:extLst>
          </p:cNvPr>
          <p:cNvGrpSpPr/>
          <p:nvPr/>
        </p:nvGrpSpPr>
        <p:grpSpPr>
          <a:xfrm>
            <a:off x="435984" y="318017"/>
            <a:ext cx="4225517" cy="523220"/>
            <a:chOff x="435383" y="318017"/>
            <a:chExt cx="4225517" cy="523220"/>
          </a:xfrm>
        </p:grpSpPr>
        <p:sp>
          <p:nvSpPr>
            <p:cNvPr id="112" name="文本框 38">
              <a:extLst>
                <a:ext uri="{FF2B5EF4-FFF2-40B4-BE49-F238E27FC236}">
                  <a16:creationId xmlns:a16="http://schemas.microsoft.com/office/drawing/2014/main" id="{D6902DA0-431C-8017-1F4D-193D7E3FF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988" y="318017"/>
              <a:ext cx="3631912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本文目标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13" name="组合 3">
              <a:extLst>
                <a:ext uri="{FF2B5EF4-FFF2-40B4-BE49-F238E27FC236}">
                  <a16:creationId xmlns:a16="http://schemas.microsoft.com/office/drawing/2014/main" id="{0528BEDA-9685-2692-8835-4525BE9833C1}"/>
                </a:ext>
              </a:extLst>
            </p:cNvPr>
            <p:cNvGrpSpPr/>
            <p:nvPr/>
          </p:nvGrpSpPr>
          <p:grpSpPr bwMode="auto">
            <a:xfrm>
              <a:off x="435383" y="318017"/>
              <a:ext cx="477789" cy="523220"/>
              <a:chOff x="0" y="0"/>
              <a:chExt cx="569789" cy="829904"/>
            </a:xfrm>
          </p:grpSpPr>
          <p:sp>
            <p:nvSpPr>
              <p:cNvPr id="114" name="菱形 39">
                <a:extLst>
                  <a:ext uri="{FF2B5EF4-FFF2-40B4-BE49-F238E27FC236}">
                    <a16:creationId xmlns:a16="http://schemas.microsoft.com/office/drawing/2014/main" id="{2BBBC312-CCF2-4077-27B2-398BFD1DD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  <p:sp>
            <p:nvSpPr>
              <p:cNvPr id="115" name="菱形 40">
                <a:extLst>
                  <a:ext uri="{FF2B5EF4-FFF2-40B4-BE49-F238E27FC236}">
                    <a16:creationId xmlns:a16="http://schemas.microsoft.com/office/drawing/2014/main" id="{00A49008-FFBA-65E1-75F2-9AA0C3F81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60114"/>
                <a:ext cx="569789" cy="56979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800" dirty="0">
                  <a:solidFill>
                    <a:srgbClr val="FFFFFF"/>
                  </a:solidFill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812EC5FC-1F94-047E-04B1-FB02F6A4E2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25691" y="6434136"/>
            <a:ext cx="739776" cy="209551"/>
          </a:xfrm>
        </p:spPr>
        <p:txBody>
          <a:bodyPr/>
          <a:lstStyle/>
          <a:p>
            <a:r>
              <a:rPr lang="en-US">
                <a:cs typeface="+mn-ea"/>
                <a:sym typeface="+mn-lt"/>
              </a:rPr>
              <a:t>10</a:t>
            </a:r>
            <a:endParaRPr lang="en-US" dirty="0">
              <a:cs typeface="+mn-ea"/>
              <a:sym typeface="+mn-lt"/>
            </a:endParaRPr>
          </a:p>
        </p:txBody>
      </p:sp>
      <p:grpSp>
        <p:nvGrpSpPr>
          <p:cNvPr id="75" name="Group 3">
            <a:extLst>
              <a:ext uri="{FF2B5EF4-FFF2-40B4-BE49-F238E27FC236}">
                <a16:creationId xmlns:a16="http://schemas.microsoft.com/office/drawing/2014/main" id="{44237585-BFEA-297D-39C8-847B5EB421BD}"/>
              </a:ext>
            </a:extLst>
          </p:cNvPr>
          <p:cNvGrpSpPr/>
          <p:nvPr/>
        </p:nvGrpSpPr>
        <p:grpSpPr>
          <a:xfrm>
            <a:off x="5810228" y="1703048"/>
            <a:ext cx="2710979" cy="2111058"/>
            <a:chOff x="4814101" y="1314952"/>
            <a:chExt cx="3614505" cy="2814638"/>
          </a:xfrm>
          <a:solidFill>
            <a:schemeClr val="accent4"/>
          </a:solidFill>
        </p:grpSpPr>
        <p:sp>
          <p:nvSpPr>
            <p:cNvPr id="76" name="Freeform 182">
              <a:extLst>
                <a:ext uri="{FF2B5EF4-FFF2-40B4-BE49-F238E27FC236}">
                  <a16:creationId xmlns:a16="http://schemas.microsoft.com/office/drawing/2014/main" id="{072E82B3-B28F-0946-9075-1E9532ED8EAA}"/>
                </a:ext>
              </a:extLst>
            </p:cNvPr>
            <p:cNvSpPr/>
            <p:nvPr/>
          </p:nvSpPr>
          <p:spPr bwMode="auto">
            <a:xfrm>
              <a:off x="7011500" y="1314952"/>
              <a:ext cx="246623" cy="199648"/>
            </a:xfrm>
            <a:custGeom>
              <a:avLst/>
              <a:gdLst>
                <a:gd name="T0" fmla="*/ 77 w 77"/>
                <a:gd name="T1" fmla="*/ 7 h 62"/>
                <a:gd name="T2" fmla="*/ 68 w 77"/>
                <a:gd name="T3" fmla="*/ 10 h 62"/>
                <a:gd name="T4" fmla="*/ 75 w 77"/>
                <a:gd name="T5" fmla="*/ 1 h 62"/>
                <a:gd name="T6" fmla="*/ 65 w 77"/>
                <a:gd name="T7" fmla="*/ 5 h 62"/>
                <a:gd name="T8" fmla="*/ 53 w 77"/>
                <a:gd name="T9" fmla="*/ 0 h 62"/>
                <a:gd name="T10" fmla="*/ 38 w 77"/>
                <a:gd name="T11" fmla="*/ 15 h 62"/>
                <a:gd name="T12" fmla="*/ 38 w 77"/>
                <a:gd name="T13" fmla="*/ 19 h 62"/>
                <a:gd name="T14" fmla="*/ 6 w 77"/>
                <a:gd name="T15" fmla="*/ 3 h 62"/>
                <a:gd name="T16" fmla="*/ 3 w 77"/>
                <a:gd name="T17" fmla="*/ 10 h 62"/>
                <a:gd name="T18" fmla="*/ 10 w 77"/>
                <a:gd name="T19" fmla="*/ 24 h 62"/>
                <a:gd name="T20" fmla="*/ 3 w 77"/>
                <a:gd name="T21" fmla="*/ 22 h 62"/>
                <a:gd name="T22" fmla="*/ 3 w 77"/>
                <a:gd name="T23" fmla="*/ 22 h 62"/>
                <a:gd name="T24" fmla="*/ 16 w 77"/>
                <a:gd name="T25" fmla="*/ 37 h 62"/>
                <a:gd name="T26" fmla="*/ 12 w 77"/>
                <a:gd name="T27" fmla="*/ 38 h 62"/>
                <a:gd name="T28" fmla="*/ 9 w 77"/>
                <a:gd name="T29" fmla="*/ 38 h 62"/>
                <a:gd name="T30" fmla="*/ 24 w 77"/>
                <a:gd name="T31" fmla="*/ 48 h 62"/>
                <a:gd name="T32" fmla="*/ 4 w 77"/>
                <a:gd name="T33" fmla="*/ 55 h 62"/>
                <a:gd name="T34" fmla="*/ 0 w 77"/>
                <a:gd name="T35" fmla="*/ 55 h 62"/>
                <a:gd name="T36" fmla="*/ 24 w 77"/>
                <a:gd name="T37" fmla="*/ 62 h 62"/>
                <a:gd name="T38" fmla="*/ 69 w 77"/>
                <a:gd name="T39" fmla="*/ 17 h 62"/>
                <a:gd name="T40" fmla="*/ 69 w 77"/>
                <a:gd name="T41" fmla="*/ 15 h 62"/>
                <a:gd name="T42" fmla="*/ 77 w 77"/>
                <a:gd name="T4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62">
                  <a:moveTo>
                    <a:pt x="77" y="7"/>
                  </a:moveTo>
                  <a:cubicBezTo>
                    <a:pt x="74" y="8"/>
                    <a:pt x="71" y="9"/>
                    <a:pt x="68" y="10"/>
                  </a:cubicBezTo>
                  <a:cubicBezTo>
                    <a:pt x="71" y="8"/>
                    <a:pt x="74" y="4"/>
                    <a:pt x="75" y="1"/>
                  </a:cubicBezTo>
                  <a:cubicBezTo>
                    <a:pt x="72" y="3"/>
                    <a:pt x="68" y="4"/>
                    <a:pt x="65" y="5"/>
                  </a:cubicBezTo>
                  <a:cubicBezTo>
                    <a:pt x="62" y="2"/>
                    <a:pt x="58" y="0"/>
                    <a:pt x="53" y="0"/>
                  </a:cubicBezTo>
                  <a:cubicBezTo>
                    <a:pt x="45" y="0"/>
                    <a:pt x="38" y="7"/>
                    <a:pt x="38" y="15"/>
                  </a:cubicBezTo>
                  <a:cubicBezTo>
                    <a:pt x="38" y="17"/>
                    <a:pt x="38" y="18"/>
                    <a:pt x="38" y="19"/>
                  </a:cubicBezTo>
                  <a:cubicBezTo>
                    <a:pt x="25" y="18"/>
                    <a:pt x="13" y="12"/>
                    <a:pt x="6" y="3"/>
                  </a:cubicBezTo>
                  <a:cubicBezTo>
                    <a:pt x="4" y="5"/>
                    <a:pt x="3" y="8"/>
                    <a:pt x="3" y="10"/>
                  </a:cubicBezTo>
                  <a:cubicBezTo>
                    <a:pt x="3" y="16"/>
                    <a:pt x="6" y="21"/>
                    <a:pt x="10" y="24"/>
                  </a:cubicBezTo>
                  <a:cubicBezTo>
                    <a:pt x="8" y="24"/>
                    <a:pt x="5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9"/>
                    <a:pt x="9" y="36"/>
                    <a:pt x="16" y="37"/>
                  </a:cubicBezTo>
                  <a:cubicBezTo>
                    <a:pt x="15" y="38"/>
                    <a:pt x="13" y="38"/>
                    <a:pt x="12" y="38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11" y="44"/>
                    <a:pt x="17" y="48"/>
                    <a:pt x="24" y="48"/>
                  </a:cubicBezTo>
                  <a:cubicBezTo>
                    <a:pt x="18" y="53"/>
                    <a:pt x="11" y="55"/>
                    <a:pt x="4" y="55"/>
                  </a:cubicBezTo>
                  <a:cubicBezTo>
                    <a:pt x="3" y="55"/>
                    <a:pt x="1" y="55"/>
                    <a:pt x="0" y="55"/>
                  </a:cubicBezTo>
                  <a:cubicBezTo>
                    <a:pt x="7" y="59"/>
                    <a:pt x="15" y="62"/>
                    <a:pt x="24" y="62"/>
                  </a:cubicBezTo>
                  <a:cubicBezTo>
                    <a:pt x="53" y="62"/>
                    <a:pt x="69" y="38"/>
                    <a:pt x="69" y="17"/>
                  </a:cubicBezTo>
                  <a:cubicBezTo>
                    <a:pt x="69" y="17"/>
                    <a:pt x="69" y="16"/>
                    <a:pt x="69" y="15"/>
                  </a:cubicBezTo>
                  <a:cubicBezTo>
                    <a:pt x="72" y="13"/>
                    <a:pt x="75" y="10"/>
                    <a:pt x="7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77" name="Freeform 184">
              <a:extLst>
                <a:ext uri="{FF2B5EF4-FFF2-40B4-BE49-F238E27FC236}">
                  <a16:creationId xmlns:a16="http://schemas.microsoft.com/office/drawing/2014/main" id="{B71914E0-28BF-7260-A7A6-314634B461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379" y="2080266"/>
              <a:ext cx="246623" cy="246623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9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7 h 77"/>
                <a:gd name="T80" fmla="*/ 38 w 77"/>
                <a:gd name="T81" fmla="*/ 58 h 77"/>
                <a:gd name="T82" fmla="*/ 46 w 77"/>
                <a:gd name="T83" fmla="*/ 57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1"/>
                    <a:pt x="30" y="24"/>
                    <a:pt x="38" y="24"/>
                  </a:cubicBezTo>
                  <a:cubicBezTo>
                    <a:pt x="46" y="24"/>
                    <a:pt x="53" y="31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4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6"/>
                    <a:pt x="34" y="5"/>
                    <a:pt x="38" y="5"/>
                  </a:cubicBezTo>
                  <a:cubicBezTo>
                    <a:pt x="43" y="5"/>
                    <a:pt x="47" y="6"/>
                    <a:pt x="51" y="7"/>
                  </a:cubicBezTo>
                  <a:close/>
                  <a:moveTo>
                    <a:pt x="7" y="26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4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3" y="58"/>
                    <a:pt x="36" y="58"/>
                    <a:pt x="38" y="58"/>
                  </a:cubicBezTo>
                  <a:cubicBezTo>
                    <a:pt x="41" y="58"/>
                    <a:pt x="43" y="58"/>
                    <a:pt x="46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78" name="Freeform 187">
              <a:extLst>
                <a:ext uri="{FF2B5EF4-FFF2-40B4-BE49-F238E27FC236}">
                  <a16:creationId xmlns:a16="http://schemas.microsoft.com/office/drawing/2014/main" id="{23AB37B7-A410-DA96-2882-B52CA8E572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6120" y="2281872"/>
              <a:ext cx="211391" cy="172245"/>
            </a:xfrm>
            <a:custGeom>
              <a:avLst/>
              <a:gdLst>
                <a:gd name="T0" fmla="*/ 66 w 66"/>
                <a:gd name="T1" fmla="*/ 29 h 54"/>
                <a:gd name="T2" fmla="*/ 58 w 66"/>
                <a:gd name="T3" fmla="*/ 13 h 54"/>
                <a:gd name="T4" fmla="*/ 46 w 66"/>
                <a:gd name="T5" fmla="*/ 13 h 54"/>
                <a:gd name="T6" fmla="*/ 46 w 66"/>
                <a:gd name="T7" fmla="*/ 4 h 54"/>
                <a:gd name="T8" fmla="*/ 42 w 66"/>
                <a:gd name="T9" fmla="*/ 0 h 54"/>
                <a:gd name="T10" fmla="*/ 4 w 66"/>
                <a:gd name="T11" fmla="*/ 0 h 54"/>
                <a:gd name="T12" fmla="*/ 0 w 66"/>
                <a:gd name="T13" fmla="*/ 4 h 54"/>
                <a:gd name="T14" fmla="*/ 0 w 66"/>
                <a:gd name="T15" fmla="*/ 37 h 54"/>
                <a:gd name="T16" fmla="*/ 4 w 66"/>
                <a:gd name="T17" fmla="*/ 41 h 54"/>
                <a:gd name="T18" fmla="*/ 10 w 66"/>
                <a:gd name="T19" fmla="*/ 41 h 54"/>
                <a:gd name="T20" fmla="*/ 9 w 66"/>
                <a:gd name="T21" fmla="*/ 46 h 54"/>
                <a:gd name="T22" fmla="*/ 17 w 66"/>
                <a:gd name="T23" fmla="*/ 54 h 54"/>
                <a:gd name="T24" fmla="*/ 25 w 66"/>
                <a:gd name="T25" fmla="*/ 46 h 54"/>
                <a:gd name="T26" fmla="*/ 24 w 66"/>
                <a:gd name="T27" fmla="*/ 41 h 54"/>
                <a:gd name="T28" fmla="*/ 47 w 66"/>
                <a:gd name="T29" fmla="*/ 41 h 54"/>
                <a:gd name="T30" fmla="*/ 46 w 66"/>
                <a:gd name="T31" fmla="*/ 46 h 54"/>
                <a:gd name="T32" fmla="*/ 54 w 66"/>
                <a:gd name="T33" fmla="*/ 54 h 54"/>
                <a:gd name="T34" fmla="*/ 62 w 66"/>
                <a:gd name="T35" fmla="*/ 46 h 54"/>
                <a:gd name="T36" fmla="*/ 61 w 66"/>
                <a:gd name="T37" fmla="*/ 41 h 54"/>
                <a:gd name="T38" fmla="*/ 66 w 66"/>
                <a:gd name="T39" fmla="*/ 41 h 54"/>
                <a:gd name="T40" fmla="*/ 66 w 66"/>
                <a:gd name="T41" fmla="*/ 29 h 54"/>
                <a:gd name="T42" fmla="*/ 46 w 66"/>
                <a:gd name="T43" fmla="*/ 29 h 54"/>
                <a:gd name="T44" fmla="*/ 46 w 66"/>
                <a:gd name="T45" fmla="*/ 19 h 54"/>
                <a:gd name="T46" fmla="*/ 54 w 66"/>
                <a:gd name="T47" fmla="*/ 19 h 54"/>
                <a:gd name="T48" fmla="*/ 59 w 66"/>
                <a:gd name="T49" fmla="*/ 29 h 54"/>
                <a:gd name="T50" fmla="*/ 46 w 66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4">
                  <a:moveTo>
                    <a:pt x="66" y="29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9" y="50"/>
                    <a:pt x="12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44"/>
                    <a:pt x="25" y="43"/>
                    <a:pt x="24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3"/>
                    <a:pt x="46" y="44"/>
                    <a:pt x="46" y="46"/>
                  </a:cubicBezTo>
                  <a:cubicBezTo>
                    <a:pt x="46" y="50"/>
                    <a:pt x="49" y="54"/>
                    <a:pt x="54" y="54"/>
                  </a:cubicBezTo>
                  <a:cubicBezTo>
                    <a:pt x="59" y="54"/>
                    <a:pt x="62" y="50"/>
                    <a:pt x="62" y="46"/>
                  </a:cubicBezTo>
                  <a:cubicBezTo>
                    <a:pt x="62" y="44"/>
                    <a:pt x="62" y="43"/>
                    <a:pt x="61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29"/>
                  </a:lnTo>
                  <a:close/>
                  <a:moveTo>
                    <a:pt x="46" y="2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46" y="2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79" name="Freeform 197">
              <a:extLst>
                <a:ext uri="{FF2B5EF4-FFF2-40B4-BE49-F238E27FC236}">
                  <a16:creationId xmlns:a16="http://schemas.microsoft.com/office/drawing/2014/main" id="{A9643D9D-4F1D-E7F2-73A0-F4D931E8A0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2269" y="1630081"/>
              <a:ext cx="211391" cy="183989"/>
            </a:xfrm>
            <a:custGeom>
              <a:avLst/>
              <a:gdLst>
                <a:gd name="T0" fmla="*/ 66 w 66"/>
                <a:gd name="T1" fmla="*/ 19 h 58"/>
                <a:gd name="T2" fmla="*/ 47 w 66"/>
                <a:gd name="T3" fmla="*/ 0 h 58"/>
                <a:gd name="T4" fmla="*/ 33 w 66"/>
                <a:gd name="T5" fmla="*/ 6 h 58"/>
                <a:gd name="T6" fmla="*/ 19 w 66"/>
                <a:gd name="T7" fmla="*/ 0 h 58"/>
                <a:gd name="T8" fmla="*/ 0 w 66"/>
                <a:gd name="T9" fmla="*/ 19 h 58"/>
                <a:gd name="T10" fmla="*/ 6 w 66"/>
                <a:gd name="T11" fmla="*/ 33 h 58"/>
                <a:gd name="T12" fmla="*/ 6 w 66"/>
                <a:gd name="T13" fmla="*/ 33 h 58"/>
                <a:gd name="T14" fmla="*/ 26 w 66"/>
                <a:gd name="T15" fmla="*/ 54 h 58"/>
                <a:gd name="T16" fmla="*/ 33 w 66"/>
                <a:gd name="T17" fmla="*/ 58 h 58"/>
                <a:gd name="T18" fmla="*/ 39 w 66"/>
                <a:gd name="T19" fmla="*/ 54 h 58"/>
                <a:gd name="T20" fmla="*/ 59 w 66"/>
                <a:gd name="T21" fmla="*/ 33 h 58"/>
                <a:gd name="T22" fmla="*/ 59 w 66"/>
                <a:gd name="T23" fmla="*/ 33 h 58"/>
                <a:gd name="T24" fmla="*/ 66 w 66"/>
                <a:gd name="T25" fmla="*/ 19 h 58"/>
                <a:gd name="T26" fmla="*/ 54 w 66"/>
                <a:gd name="T27" fmla="*/ 27 h 58"/>
                <a:gd name="T28" fmla="*/ 33 w 66"/>
                <a:gd name="T29" fmla="*/ 48 h 58"/>
                <a:gd name="T30" fmla="*/ 33 w 66"/>
                <a:gd name="T31" fmla="*/ 48 h 58"/>
                <a:gd name="T32" fmla="*/ 32 w 66"/>
                <a:gd name="T33" fmla="*/ 48 h 58"/>
                <a:gd name="T34" fmla="*/ 11 w 66"/>
                <a:gd name="T35" fmla="*/ 27 h 58"/>
                <a:gd name="T36" fmla="*/ 8 w 66"/>
                <a:gd name="T37" fmla="*/ 19 h 58"/>
                <a:gd name="T38" fmla="*/ 19 w 66"/>
                <a:gd name="T39" fmla="*/ 8 h 58"/>
                <a:gd name="T40" fmla="*/ 27 w 66"/>
                <a:gd name="T41" fmla="*/ 12 h 58"/>
                <a:gd name="T42" fmla="*/ 33 w 66"/>
                <a:gd name="T43" fmla="*/ 19 h 58"/>
                <a:gd name="T44" fmla="*/ 39 w 66"/>
                <a:gd name="T45" fmla="*/ 12 h 58"/>
                <a:gd name="T46" fmla="*/ 47 w 66"/>
                <a:gd name="T47" fmla="*/ 8 h 58"/>
                <a:gd name="T48" fmla="*/ 57 w 66"/>
                <a:gd name="T49" fmla="*/ 19 h 58"/>
                <a:gd name="T50" fmla="*/ 54 w 66"/>
                <a:gd name="T5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66" y="19"/>
                  </a:moveTo>
                  <a:cubicBezTo>
                    <a:pt x="66" y="9"/>
                    <a:pt x="57" y="0"/>
                    <a:pt x="47" y="0"/>
                  </a:cubicBezTo>
                  <a:cubicBezTo>
                    <a:pt x="41" y="0"/>
                    <a:pt x="36" y="3"/>
                    <a:pt x="33" y="6"/>
                  </a:cubicBezTo>
                  <a:cubicBezTo>
                    <a:pt x="29" y="3"/>
                    <a:pt x="24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5"/>
                    <a:pt x="2" y="30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8" y="56"/>
                    <a:pt x="31" y="58"/>
                    <a:pt x="33" y="58"/>
                  </a:cubicBezTo>
                  <a:cubicBezTo>
                    <a:pt x="35" y="58"/>
                    <a:pt x="37" y="56"/>
                    <a:pt x="39" y="5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30"/>
                    <a:pt x="66" y="25"/>
                    <a:pt x="66" y="19"/>
                  </a:cubicBezTo>
                  <a:close/>
                  <a:moveTo>
                    <a:pt x="54" y="27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5"/>
                    <a:pt x="8" y="22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2" y="8"/>
                    <a:pt x="24" y="10"/>
                    <a:pt x="27" y="1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4" y="8"/>
                    <a:pt x="47" y="8"/>
                  </a:cubicBezTo>
                  <a:cubicBezTo>
                    <a:pt x="53" y="8"/>
                    <a:pt x="57" y="13"/>
                    <a:pt x="57" y="19"/>
                  </a:cubicBezTo>
                  <a:cubicBezTo>
                    <a:pt x="57" y="22"/>
                    <a:pt x="56" y="25"/>
                    <a:pt x="54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80" name="Freeform 201">
              <a:extLst>
                <a:ext uri="{FF2B5EF4-FFF2-40B4-BE49-F238E27FC236}">
                  <a16:creationId xmlns:a16="http://schemas.microsoft.com/office/drawing/2014/main" id="{12412E65-8592-CCD0-A3D5-11E80E40C490}"/>
                </a:ext>
              </a:extLst>
            </p:cNvPr>
            <p:cNvSpPr/>
            <p:nvPr/>
          </p:nvSpPr>
          <p:spPr bwMode="auto">
            <a:xfrm>
              <a:off x="5806087" y="1515560"/>
              <a:ext cx="197691" cy="191818"/>
            </a:xfrm>
            <a:custGeom>
              <a:avLst/>
              <a:gdLst>
                <a:gd name="T0" fmla="*/ 39 w 62"/>
                <a:gd name="T1" fmla="*/ 42 h 60"/>
                <a:gd name="T2" fmla="*/ 37 w 62"/>
                <a:gd name="T3" fmla="*/ 38 h 60"/>
                <a:gd name="T4" fmla="*/ 43 w 62"/>
                <a:gd name="T5" fmla="*/ 27 h 60"/>
                <a:gd name="T6" fmla="*/ 44 w 62"/>
                <a:gd name="T7" fmla="*/ 19 h 60"/>
                <a:gd name="T8" fmla="*/ 31 w 62"/>
                <a:gd name="T9" fmla="*/ 0 h 60"/>
                <a:gd name="T10" fmla="*/ 18 w 62"/>
                <a:gd name="T11" fmla="*/ 19 h 60"/>
                <a:gd name="T12" fmla="*/ 20 w 62"/>
                <a:gd name="T13" fmla="*/ 27 h 60"/>
                <a:gd name="T14" fmla="*/ 25 w 62"/>
                <a:gd name="T15" fmla="*/ 38 h 60"/>
                <a:gd name="T16" fmla="*/ 23 w 62"/>
                <a:gd name="T17" fmla="*/ 42 h 60"/>
                <a:gd name="T18" fmla="*/ 0 w 62"/>
                <a:gd name="T19" fmla="*/ 60 h 60"/>
                <a:gd name="T20" fmla="*/ 31 w 62"/>
                <a:gd name="T21" fmla="*/ 60 h 60"/>
                <a:gd name="T22" fmla="*/ 62 w 62"/>
                <a:gd name="T23" fmla="*/ 60 h 60"/>
                <a:gd name="T24" fmla="*/ 39 w 62"/>
                <a:gd name="T25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0">
                  <a:moveTo>
                    <a:pt x="39" y="42"/>
                  </a:moveTo>
                  <a:cubicBezTo>
                    <a:pt x="37" y="42"/>
                    <a:pt x="37" y="38"/>
                    <a:pt x="37" y="38"/>
                  </a:cubicBezTo>
                  <a:cubicBezTo>
                    <a:pt x="37" y="38"/>
                    <a:pt x="42" y="33"/>
                    <a:pt x="43" y="27"/>
                  </a:cubicBezTo>
                  <a:cubicBezTo>
                    <a:pt x="45" y="27"/>
                    <a:pt x="47" y="21"/>
                    <a:pt x="44" y="19"/>
                  </a:cubicBezTo>
                  <a:cubicBezTo>
                    <a:pt x="44" y="16"/>
                    <a:pt x="48" y="0"/>
                    <a:pt x="31" y="0"/>
                  </a:cubicBezTo>
                  <a:cubicBezTo>
                    <a:pt x="15" y="0"/>
                    <a:pt x="18" y="16"/>
                    <a:pt x="18" y="19"/>
                  </a:cubicBezTo>
                  <a:cubicBezTo>
                    <a:pt x="15" y="21"/>
                    <a:pt x="17" y="27"/>
                    <a:pt x="20" y="27"/>
                  </a:cubicBezTo>
                  <a:cubicBezTo>
                    <a:pt x="21" y="33"/>
                    <a:pt x="25" y="38"/>
                    <a:pt x="25" y="38"/>
                  </a:cubicBezTo>
                  <a:cubicBezTo>
                    <a:pt x="25" y="38"/>
                    <a:pt x="25" y="42"/>
                    <a:pt x="23" y="42"/>
                  </a:cubicBezTo>
                  <a:cubicBezTo>
                    <a:pt x="19" y="43"/>
                    <a:pt x="0" y="51"/>
                    <a:pt x="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1"/>
                    <a:pt x="44" y="43"/>
                    <a:pt x="3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81" name="Freeform 224">
              <a:extLst>
                <a:ext uri="{FF2B5EF4-FFF2-40B4-BE49-F238E27FC236}">
                  <a16:creationId xmlns:a16="http://schemas.microsoft.com/office/drawing/2014/main" id="{E54AD1E6-1B86-57C6-1BE7-F41D0F9336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1087" y="1745564"/>
              <a:ext cx="150715" cy="150714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82" name="Freeform 165">
              <a:extLst>
                <a:ext uri="{FF2B5EF4-FFF2-40B4-BE49-F238E27FC236}">
                  <a16:creationId xmlns:a16="http://schemas.microsoft.com/office/drawing/2014/main" id="{B04EE642-AC74-479A-C33C-2A3836917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1769" y="2620489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2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5 w 74"/>
                <a:gd name="T29" fmla="*/ 46 h 83"/>
                <a:gd name="T30" fmla="*/ 5 w 74"/>
                <a:gd name="T31" fmla="*/ 83 h 83"/>
                <a:gd name="T32" fmla="*/ 68 w 74"/>
                <a:gd name="T33" fmla="*/ 83 h 83"/>
                <a:gd name="T34" fmla="*/ 68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9 h 83"/>
                <a:gd name="T44" fmla="*/ 58 w 74"/>
                <a:gd name="T45" fmla="*/ 6 h 83"/>
                <a:gd name="T46" fmla="*/ 61 w 74"/>
                <a:gd name="T47" fmla="*/ 7 h 83"/>
                <a:gd name="T48" fmla="*/ 58 w 74"/>
                <a:gd name="T49" fmla="*/ 17 h 83"/>
                <a:gd name="T50" fmla="*/ 46 w 74"/>
                <a:gd name="T51" fmla="*/ 25 h 83"/>
                <a:gd name="T52" fmla="*/ 41 w 74"/>
                <a:gd name="T53" fmla="*/ 25 h 83"/>
                <a:gd name="T54" fmla="*/ 50 w 74"/>
                <a:gd name="T55" fmla="*/ 9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29 w 74"/>
                <a:gd name="T67" fmla="*/ 23 h 83"/>
                <a:gd name="T68" fmla="*/ 29 w 74"/>
                <a:gd name="T69" fmla="*/ 23 h 83"/>
                <a:gd name="T70" fmla="*/ 29 w 74"/>
                <a:gd name="T71" fmla="*/ 23 h 83"/>
                <a:gd name="T72" fmla="*/ 16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5 w 74"/>
                <a:gd name="T89" fmla="*/ 41 h 83"/>
                <a:gd name="T90" fmla="*/ 5 w 74"/>
                <a:gd name="T91" fmla="*/ 30 h 83"/>
                <a:gd name="T92" fmla="*/ 32 w 74"/>
                <a:gd name="T93" fmla="*/ 30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8 w 74"/>
                <a:gd name="T107" fmla="*/ 41 h 83"/>
                <a:gd name="T108" fmla="*/ 42 w 74"/>
                <a:gd name="T109" fmla="*/ 41 h 83"/>
                <a:gd name="T110" fmla="*/ 42 w 74"/>
                <a:gd name="T111" fmla="*/ 30 h 83"/>
                <a:gd name="T112" fmla="*/ 68 w 74"/>
                <a:gd name="T113" fmla="*/ 30 h 83"/>
                <a:gd name="T114" fmla="*/ 68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2" y="22"/>
                  </a:cubicBezTo>
                  <a:cubicBezTo>
                    <a:pt x="65" y="19"/>
                    <a:pt x="67" y="15"/>
                    <a:pt x="68" y="12"/>
                  </a:cubicBezTo>
                  <a:cubicBezTo>
                    <a:pt x="68" y="8"/>
                    <a:pt x="67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49" y="2"/>
                    <a:pt x="46" y="5"/>
                  </a:cubicBezTo>
                  <a:cubicBezTo>
                    <a:pt x="41" y="11"/>
                    <a:pt x="37" y="18"/>
                    <a:pt x="36" y="24"/>
                  </a:cubicBezTo>
                  <a:cubicBezTo>
                    <a:pt x="34" y="18"/>
                    <a:pt x="32" y="11"/>
                    <a:pt x="27" y="6"/>
                  </a:cubicBezTo>
                  <a:cubicBezTo>
                    <a:pt x="24" y="3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7" y="16"/>
                    <a:pt x="12" y="21"/>
                  </a:cubicBezTo>
                  <a:cubicBezTo>
                    <a:pt x="14" y="22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9"/>
                  </a:moveTo>
                  <a:cubicBezTo>
                    <a:pt x="52" y="7"/>
                    <a:pt x="55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8" y="17"/>
                  </a:cubicBezTo>
                  <a:cubicBezTo>
                    <a:pt x="55" y="21"/>
                    <a:pt x="50" y="23"/>
                    <a:pt x="46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3" y="20"/>
                    <a:pt x="46" y="14"/>
                    <a:pt x="50" y="9"/>
                  </a:cubicBezTo>
                  <a:close/>
                  <a:moveTo>
                    <a:pt x="14" y="12"/>
                  </a:moveTo>
                  <a:cubicBezTo>
                    <a:pt x="14" y="11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5" y="13"/>
                    <a:pt x="28" y="17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3" y="22"/>
                    <a:pt x="19" y="19"/>
                    <a:pt x="16" y="17"/>
                  </a:cubicBezTo>
                  <a:cubicBezTo>
                    <a:pt x="15" y="15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2" y="30"/>
                    <a:pt x="32" y="30"/>
                    <a:pt x="32" y="30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8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8" y="30"/>
                    <a:pt x="68" y="30"/>
                    <a:pt x="68" y="30"/>
                  </a:cubicBezTo>
                  <a:lnTo>
                    <a:pt x="6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83" name="Freeform 170">
              <a:extLst>
                <a:ext uri="{FF2B5EF4-FFF2-40B4-BE49-F238E27FC236}">
                  <a16:creationId xmlns:a16="http://schemas.microsoft.com/office/drawing/2014/main" id="{20DE7D66-7EC1-5F77-5FC1-29460647E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4116" y="2039163"/>
              <a:ext cx="303387" cy="264239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8 h 83"/>
                <a:gd name="T16" fmla="*/ 83 w 95"/>
                <a:gd name="T17" fmla="*/ 68 h 83"/>
                <a:gd name="T18" fmla="*/ 83 w 95"/>
                <a:gd name="T19" fmla="*/ 68 h 83"/>
                <a:gd name="T20" fmla="*/ 95 w 95"/>
                <a:gd name="T21" fmla="*/ 34 h 83"/>
                <a:gd name="T22" fmla="*/ 80 w 95"/>
                <a:gd name="T23" fmla="*/ 63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3 h 83"/>
                <a:gd name="T32" fmla="*/ 78 w 95"/>
                <a:gd name="T33" fmla="*/ 7 h 83"/>
                <a:gd name="T34" fmla="*/ 80 w 95"/>
                <a:gd name="T35" fmla="*/ 5 h 83"/>
                <a:gd name="T36" fmla="*/ 83 w 95"/>
                <a:gd name="T37" fmla="*/ 7 h 83"/>
                <a:gd name="T38" fmla="*/ 86 w 95"/>
                <a:gd name="T39" fmla="*/ 13 h 83"/>
                <a:gd name="T40" fmla="*/ 89 w 95"/>
                <a:gd name="T41" fmla="*/ 34 h 83"/>
                <a:gd name="T42" fmla="*/ 86 w 95"/>
                <a:gd name="T43" fmla="*/ 55 h 83"/>
                <a:gd name="T44" fmla="*/ 83 w 95"/>
                <a:gd name="T45" fmla="*/ 61 h 83"/>
                <a:gd name="T46" fmla="*/ 80 w 95"/>
                <a:gd name="T47" fmla="*/ 63 h 83"/>
                <a:gd name="T48" fmla="*/ 24 w 95"/>
                <a:gd name="T49" fmla="*/ 34 h 83"/>
                <a:gd name="T50" fmla="*/ 25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5 w 95"/>
                <a:gd name="T65" fmla="*/ 48 h 83"/>
                <a:gd name="T66" fmla="*/ 24 w 95"/>
                <a:gd name="T67" fmla="*/ 34 h 83"/>
                <a:gd name="T68" fmla="*/ 34 w 95"/>
                <a:gd name="T69" fmla="*/ 54 h 83"/>
                <a:gd name="T70" fmla="*/ 23 w 95"/>
                <a:gd name="T71" fmla="*/ 51 h 83"/>
                <a:gd name="T72" fmla="*/ 30 w 95"/>
                <a:gd name="T73" fmla="*/ 81 h 83"/>
                <a:gd name="T74" fmla="*/ 34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4 h 83"/>
                <a:gd name="T82" fmla="*/ 80 w 95"/>
                <a:gd name="T83" fmla="*/ 45 h 83"/>
                <a:gd name="T84" fmla="*/ 79 w 95"/>
                <a:gd name="T85" fmla="*/ 45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6 h 83"/>
                <a:gd name="T92" fmla="*/ 79 w 95"/>
                <a:gd name="T93" fmla="*/ 24 h 83"/>
                <a:gd name="T94" fmla="*/ 80 w 95"/>
                <a:gd name="T95" fmla="*/ 23 h 83"/>
                <a:gd name="T96" fmla="*/ 81 w 95"/>
                <a:gd name="T97" fmla="*/ 24 h 83"/>
                <a:gd name="T98" fmla="*/ 82 w 95"/>
                <a:gd name="T99" fmla="*/ 26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5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90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4"/>
                    <a:pt x="31" y="19"/>
                  </a:cubicBezTo>
                  <a:cubicBezTo>
                    <a:pt x="31" y="23"/>
                    <a:pt x="30" y="28"/>
                    <a:pt x="30" y="34"/>
                  </a:cubicBezTo>
                  <a:cubicBezTo>
                    <a:pt x="30" y="40"/>
                    <a:pt x="31" y="45"/>
                    <a:pt x="31" y="49"/>
                  </a:cubicBezTo>
                  <a:cubicBezTo>
                    <a:pt x="57" y="54"/>
                    <a:pt x="75" y="68"/>
                    <a:pt x="75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68"/>
                    <a:pt x="95" y="53"/>
                    <a:pt x="95" y="34"/>
                  </a:cubicBezTo>
                  <a:close/>
                  <a:moveTo>
                    <a:pt x="80" y="63"/>
                  </a:moveTo>
                  <a:cubicBezTo>
                    <a:pt x="79" y="63"/>
                    <a:pt x="78" y="62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3" y="50"/>
                    <a:pt x="71" y="42"/>
                    <a:pt x="71" y="34"/>
                  </a:cubicBezTo>
                  <a:cubicBezTo>
                    <a:pt x="71" y="26"/>
                    <a:pt x="73" y="18"/>
                    <a:pt x="75" y="13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3" y="7"/>
                  </a:cubicBezTo>
                  <a:cubicBezTo>
                    <a:pt x="84" y="8"/>
                    <a:pt x="85" y="10"/>
                    <a:pt x="86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50"/>
                    <a:pt x="86" y="55"/>
                  </a:cubicBezTo>
                  <a:cubicBezTo>
                    <a:pt x="85" y="58"/>
                    <a:pt x="84" y="60"/>
                    <a:pt x="83" y="61"/>
                  </a:cubicBezTo>
                  <a:cubicBezTo>
                    <a:pt x="82" y="62"/>
                    <a:pt x="81" y="63"/>
                    <a:pt x="80" y="63"/>
                  </a:cubicBezTo>
                  <a:close/>
                  <a:moveTo>
                    <a:pt x="24" y="34"/>
                  </a:moveTo>
                  <a:cubicBezTo>
                    <a:pt x="24" y="29"/>
                    <a:pt x="24" y="25"/>
                    <a:pt x="25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5" y="48"/>
                  </a:cubicBezTo>
                  <a:cubicBezTo>
                    <a:pt x="24" y="43"/>
                    <a:pt x="24" y="39"/>
                    <a:pt x="24" y="34"/>
                  </a:cubicBezTo>
                  <a:close/>
                  <a:moveTo>
                    <a:pt x="34" y="54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3"/>
                    <a:pt x="32" y="83"/>
                    <a:pt x="34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7" y="76"/>
                    <a:pt x="46" y="75"/>
                  </a:cubicBezTo>
                  <a:lnTo>
                    <a:pt x="34" y="54"/>
                  </a:lnTo>
                  <a:close/>
                  <a:moveTo>
                    <a:pt x="80" y="45"/>
                  </a:moveTo>
                  <a:cubicBezTo>
                    <a:pt x="80" y="45"/>
                    <a:pt x="80" y="45"/>
                    <a:pt x="79" y="45"/>
                  </a:cubicBezTo>
                  <a:cubicBezTo>
                    <a:pt x="79" y="44"/>
                    <a:pt x="79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5"/>
                    <a:pt x="79" y="24"/>
                    <a:pt x="79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4"/>
                  </a:cubicBezTo>
                  <a:cubicBezTo>
                    <a:pt x="82" y="24"/>
                    <a:pt x="82" y="25"/>
                    <a:pt x="82" y="26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2" y="44"/>
                    <a:pt x="81" y="45"/>
                  </a:cubicBezTo>
                  <a:cubicBezTo>
                    <a:pt x="81" y="45"/>
                    <a:pt x="81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84" name="Freeform 173">
              <a:extLst>
                <a:ext uri="{FF2B5EF4-FFF2-40B4-BE49-F238E27FC236}">
                  <a16:creationId xmlns:a16="http://schemas.microsoft.com/office/drawing/2014/main" id="{2441316F-46A7-8E63-7290-A89131C51927}"/>
                </a:ext>
              </a:extLst>
            </p:cNvPr>
            <p:cNvSpPr/>
            <p:nvPr/>
          </p:nvSpPr>
          <p:spPr bwMode="auto">
            <a:xfrm>
              <a:off x="7751370" y="2444330"/>
              <a:ext cx="236837" cy="236836"/>
            </a:xfrm>
            <a:custGeom>
              <a:avLst/>
              <a:gdLst>
                <a:gd name="T0" fmla="*/ 60 w 121"/>
                <a:gd name="T1" fmla="*/ 121 h 121"/>
                <a:gd name="T2" fmla="*/ 121 w 121"/>
                <a:gd name="T3" fmla="*/ 61 h 121"/>
                <a:gd name="T4" fmla="*/ 83 w 121"/>
                <a:gd name="T5" fmla="*/ 61 h 121"/>
                <a:gd name="T6" fmla="*/ 83 w 121"/>
                <a:gd name="T7" fmla="*/ 0 h 121"/>
                <a:gd name="T8" fmla="*/ 37 w 121"/>
                <a:gd name="T9" fmla="*/ 0 h 121"/>
                <a:gd name="T10" fmla="*/ 37 w 121"/>
                <a:gd name="T11" fmla="*/ 61 h 121"/>
                <a:gd name="T12" fmla="*/ 0 w 121"/>
                <a:gd name="T13" fmla="*/ 61 h 121"/>
                <a:gd name="T14" fmla="*/ 60 w 121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lnTo>
                    <a:pt x="121" y="61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37" y="0"/>
                  </a:lnTo>
                  <a:lnTo>
                    <a:pt x="37" y="61"/>
                  </a:lnTo>
                  <a:lnTo>
                    <a:pt x="0" y="61"/>
                  </a:lnTo>
                  <a:lnTo>
                    <a:pt x="6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85" name="Freeform 176">
              <a:extLst>
                <a:ext uri="{FF2B5EF4-FFF2-40B4-BE49-F238E27FC236}">
                  <a16:creationId xmlns:a16="http://schemas.microsoft.com/office/drawing/2014/main" id="{A2594CBB-30D7-FDE5-1364-9E14ACF0F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2892" y="3976918"/>
              <a:ext cx="205520" cy="152672"/>
            </a:xfrm>
            <a:custGeom>
              <a:avLst/>
              <a:gdLst>
                <a:gd name="T0" fmla="*/ 56 w 64"/>
                <a:gd name="T1" fmla="*/ 8 h 48"/>
                <a:gd name="T2" fmla="*/ 56 w 64"/>
                <a:gd name="T3" fmla="*/ 0 h 48"/>
                <a:gd name="T4" fmla="*/ 0 w 64"/>
                <a:gd name="T5" fmla="*/ 0 h 48"/>
                <a:gd name="T6" fmla="*/ 0 w 64"/>
                <a:gd name="T7" fmla="*/ 44 h 48"/>
                <a:gd name="T8" fmla="*/ 4 w 64"/>
                <a:gd name="T9" fmla="*/ 48 h 48"/>
                <a:gd name="T10" fmla="*/ 58 w 64"/>
                <a:gd name="T11" fmla="*/ 48 h 48"/>
                <a:gd name="T12" fmla="*/ 64 w 64"/>
                <a:gd name="T13" fmla="*/ 42 h 48"/>
                <a:gd name="T14" fmla="*/ 64 w 64"/>
                <a:gd name="T15" fmla="*/ 8 h 48"/>
                <a:gd name="T16" fmla="*/ 56 w 64"/>
                <a:gd name="T17" fmla="*/ 8 h 48"/>
                <a:gd name="T18" fmla="*/ 52 w 64"/>
                <a:gd name="T19" fmla="*/ 44 h 48"/>
                <a:gd name="T20" fmla="*/ 4 w 64"/>
                <a:gd name="T21" fmla="*/ 44 h 48"/>
                <a:gd name="T22" fmla="*/ 4 w 64"/>
                <a:gd name="T23" fmla="*/ 4 h 48"/>
                <a:gd name="T24" fmla="*/ 52 w 64"/>
                <a:gd name="T25" fmla="*/ 4 h 48"/>
                <a:gd name="T26" fmla="*/ 52 w 64"/>
                <a:gd name="T27" fmla="*/ 44 h 48"/>
                <a:gd name="T28" fmla="*/ 8 w 64"/>
                <a:gd name="T29" fmla="*/ 12 h 48"/>
                <a:gd name="T30" fmla="*/ 48 w 64"/>
                <a:gd name="T31" fmla="*/ 12 h 48"/>
                <a:gd name="T32" fmla="*/ 48 w 64"/>
                <a:gd name="T33" fmla="*/ 16 h 48"/>
                <a:gd name="T34" fmla="*/ 8 w 64"/>
                <a:gd name="T35" fmla="*/ 16 h 48"/>
                <a:gd name="T36" fmla="*/ 8 w 64"/>
                <a:gd name="T37" fmla="*/ 12 h 48"/>
                <a:gd name="T38" fmla="*/ 32 w 64"/>
                <a:gd name="T39" fmla="*/ 20 h 48"/>
                <a:gd name="T40" fmla="*/ 48 w 64"/>
                <a:gd name="T41" fmla="*/ 20 h 48"/>
                <a:gd name="T42" fmla="*/ 48 w 64"/>
                <a:gd name="T43" fmla="*/ 24 h 48"/>
                <a:gd name="T44" fmla="*/ 32 w 64"/>
                <a:gd name="T45" fmla="*/ 24 h 48"/>
                <a:gd name="T46" fmla="*/ 32 w 64"/>
                <a:gd name="T47" fmla="*/ 20 h 48"/>
                <a:gd name="T48" fmla="*/ 32 w 64"/>
                <a:gd name="T49" fmla="*/ 28 h 48"/>
                <a:gd name="T50" fmla="*/ 48 w 64"/>
                <a:gd name="T51" fmla="*/ 28 h 48"/>
                <a:gd name="T52" fmla="*/ 48 w 64"/>
                <a:gd name="T53" fmla="*/ 32 h 48"/>
                <a:gd name="T54" fmla="*/ 32 w 64"/>
                <a:gd name="T55" fmla="*/ 32 h 48"/>
                <a:gd name="T56" fmla="*/ 32 w 64"/>
                <a:gd name="T57" fmla="*/ 28 h 48"/>
                <a:gd name="T58" fmla="*/ 32 w 64"/>
                <a:gd name="T59" fmla="*/ 36 h 48"/>
                <a:gd name="T60" fmla="*/ 44 w 64"/>
                <a:gd name="T61" fmla="*/ 36 h 48"/>
                <a:gd name="T62" fmla="*/ 44 w 64"/>
                <a:gd name="T63" fmla="*/ 40 h 48"/>
                <a:gd name="T64" fmla="*/ 32 w 64"/>
                <a:gd name="T65" fmla="*/ 40 h 48"/>
                <a:gd name="T66" fmla="*/ 32 w 64"/>
                <a:gd name="T67" fmla="*/ 36 h 48"/>
                <a:gd name="T68" fmla="*/ 8 w 64"/>
                <a:gd name="T69" fmla="*/ 20 h 48"/>
                <a:gd name="T70" fmla="*/ 28 w 64"/>
                <a:gd name="T71" fmla="*/ 20 h 48"/>
                <a:gd name="T72" fmla="*/ 28 w 64"/>
                <a:gd name="T73" fmla="*/ 40 h 48"/>
                <a:gd name="T74" fmla="*/ 8 w 64"/>
                <a:gd name="T75" fmla="*/ 40 h 48"/>
                <a:gd name="T76" fmla="*/ 8 w 64"/>
                <a:gd name="T77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48">
                  <a:moveTo>
                    <a:pt x="56" y="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1" y="48"/>
                    <a:pt x="64" y="45"/>
                    <a:pt x="64" y="42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56" y="8"/>
                  </a:lnTo>
                  <a:close/>
                  <a:moveTo>
                    <a:pt x="52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44"/>
                  </a:lnTo>
                  <a:close/>
                  <a:moveTo>
                    <a:pt x="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2"/>
                  </a:lnTo>
                  <a:close/>
                  <a:moveTo>
                    <a:pt x="32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2" y="24"/>
                    <a:pt x="32" y="24"/>
                    <a:pt x="32" y="24"/>
                  </a:cubicBezTo>
                  <a:lnTo>
                    <a:pt x="32" y="20"/>
                  </a:lnTo>
                  <a:close/>
                  <a:moveTo>
                    <a:pt x="32" y="28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28"/>
                  </a:lnTo>
                  <a:close/>
                  <a:moveTo>
                    <a:pt x="3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36"/>
                  </a:lnTo>
                  <a:close/>
                  <a:moveTo>
                    <a:pt x="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86" name="Freeform 180">
              <a:extLst>
                <a:ext uri="{FF2B5EF4-FFF2-40B4-BE49-F238E27FC236}">
                  <a16:creationId xmlns:a16="http://schemas.microsoft.com/office/drawing/2014/main" id="{5C8D5679-413F-3F6F-04AE-A0F83DE0B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4756" y="1359970"/>
              <a:ext cx="246623" cy="246623"/>
            </a:xfrm>
            <a:custGeom>
              <a:avLst/>
              <a:gdLst>
                <a:gd name="T0" fmla="*/ 64 w 77"/>
                <a:gd name="T1" fmla="*/ 0 h 77"/>
                <a:gd name="T2" fmla="*/ 13 w 77"/>
                <a:gd name="T3" fmla="*/ 0 h 77"/>
                <a:gd name="T4" fmla="*/ 0 w 77"/>
                <a:gd name="T5" fmla="*/ 13 h 77"/>
                <a:gd name="T6" fmla="*/ 0 w 77"/>
                <a:gd name="T7" fmla="*/ 64 h 77"/>
                <a:gd name="T8" fmla="*/ 13 w 77"/>
                <a:gd name="T9" fmla="*/ 77 h 77"/>
                <a:gd name="T10" fmla="*/ 64 w 77"/>
                <a:gd name="T11" fmla="*/ 77 h 77"/>
                <a:gd name="T12" fmla="*/ 77 w 77"/>
                <a:gd name="T13" fmla="*/ 64 h 77"/>
                <a:gd name="T14" fmla="*/ 77 w 77"/>
                <a:gd name="T15" fmla="*/ 13 h 77"/>
                <a:gd name="T16" fmla="*/ 64 w 77"/>
                <a:gd name="T17" fmla="*/ 0 h 77"/>
                <a:gd name="T18" fmla="*/ 25 w 77"/>
                <a:gd name="T19" fmla="*/ 34 h 77"/>
                <a:gd name="T20" fmla="*/ 52 w 77"/>
                <a:gd name="T21" fmla="*/ 34 h 77"/>
                <a:gd name="T22" fmla="*/ 53 w 77"/>
                <a:gd name="T23" fmla="*/ 38 h 77"/>
                <a:gd name="T24" fmla="*/ 39 w 77"/>
                <a:gd name="T25" fmla="*/ 53 h 77"/>
                <a:gd name="T26" fmla="*/ 24 w 77"/>
                <a:gd name="T27" fmla="*/ 38 h 77"/>
                <a:gd name="T28" fmla="*/ 25 w 77"/>
                <a:gd name="T29" fmla="*/ 34 h 77"/>
                <a:gd name="T30" fmla="*/ 67 w 77"/>
                <a:gd name="T31" fmla="*/ 33 h 77"/>
                <a:gd name="T32" fmla="*/ 67 w 77"/>
                <a:gd name="T33" fmla="*/ 53 h 77"/>
                <a:gd name="T34" fmla="*/ 67 w 77"/>
                <a:gd name="T35" fmla="*/ 62 h 77"/>
                <a:gd name="T36" fmla="*/ 63 w 77"/>
                <a:gd name="T37" fmla="*/ 67 h 77"/>
                <a:gd name="T38" fmla="*/ 15 w 77"/>
                <a:gd name="T39" fmla="*/ 67 h 77"/>
                <a:gd name="T40" fmla="*/ 10 w 77"/>
                <a:gd name="T41" fmla="*/ 63 h 77"/>
                <a:gd name="T42" fmla="*/ 10 w 77"/>
                <a:gd name="T43" fmla="*/ 53 h 77"/>
                <a:gd name="T44" fmla="*/ 10 w 77"/>
                <a:gd name="T45" fmla="*/ 34 h 77"/>
                <a:gd name="T46" fmla="*/ 10 w 77"/>
                <a:gd name="T47" fmla="*/ 34 h 77"/>
                <a:gd name="T48" fmla="*/ 17 w 77"/>
                <a:gd name="T49" fmla="*/ 34 h 77"/>
                <a:gd name="T50" fmla="*/ 17 w 77"/>
                <a:gd name="T51" fmla="*/ 39 h 77"/>
                <a:gd name="T52" fmla="*/ 39 w 77"/>
                <a:gd name="T53" fmla="*/ 60 h 77"/>
                <a:gd name="T54" fmla="*/ 60 w 77"/>
                <a:gd name="T55" fmla="*/ 38 h 77"/>
                <a:gd name="T56" fmla="*/ 60 w 77"/>
                <a:gd name="T57" fmla="*/ 33 h 77"/>
                <a:gd name="T58" fmla="*/ 67 w 77"/>
                <a:gd name="T59" fmla="*/ 33 h 77"/>
                <a:gd name="T60" fmla="*/ 67 w 77"/>
                <a:gd name="T61" fmla="*/ 17 h 77"/>
                <a:gd name="T62" fmla="*/ 65 w 77"/>
                <a:gd name="T63" fmla="*/ 19 h 77"/>
                <a:gd name="T64" fmla="*/ 60 w 77"/>
                <a:gd name="T65" fmla="*/ 19 h 77"/>
                <a:gd name="T66" fmla="*/ 58 w 77"/>
                <a:gd name="T67" fmla="*/ 17 h 77"/>
                <a:gd name="T68" fmla="*/ 58 w 77"/>
                <a:gd name="T69" fmla="*/ 12 h 77"/>
                <a:gd name="T70" fmla="*/ 60 w 77"/>
                <a:gd name="T71" fmla="*/ 10 h 77"/>
                <a:gd name="T72" fmla="*/ 65 w 77"/>
                <a:gd name="T73" fmla="*/ 10 h 77"/>
                <a:gd name="T74" fmla="*/ 67 w 77"/>
                <a:gd name="T75" fmla="*/ 12 h 77"/>
                <a:gd name="T76" fmla="*/ 67 w 77"/>
                <a:gd name="T7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77">
                  <a:moveTo>
                    <a:pt x="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71"/>
                    <a:pt x="6" y="77"/>
                    <a:pt x="13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71" y="76"/>
                    <a:pt x="77" y="71"/>
                    <a:pt x="77" y="6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6"/>
                    <a:pt x="71" y="0"/>
                    <a:pt x="64" y="0"/>
                  </a:cubicBezTo>
                  <a:close/>
                  <a:moveTo>
                    <a:pt x="25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3" y="35"/>
                    <a:pt x="53" y="37"/>
                    <a:pt x="53" y="38"/>
                  </a:cubicBezTo>
                  <a:cubicBezTo>
                    <a:pt x="53" y="46"/>
                    <a:pt x="47" y="53"/>
                    <a:pt x="39" y="53"/>
                  </a:cubicBezTo>
                  <a:cubicBezTo>
                    <a:pt x="31" y="53"/>
                    <a:pt x="24" y="47"/>
                    <a:pt x="24" y="38"/>
                  </a:cubicBezTo>
                  <a:cubicBezTo>
                    <a:pt x="24" y="37"/>
                    <a:pt x="24" y="35"/>
                    <a:pt x="25" y="34"/>
                  </a:cubicBezTo>
                  <a:close/>
                  <a:moveTo>
                    <a:pt x="67" y="33"/>
                  </a:moveTo>
                  <a:cubicBezTo>
                    <a:pt x="67" y="53"/>
                    <a:pt x="67" y="53"/>
                    <a:pt x="67" y="53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5"/>
                    <a:pt x="65" y="67"/>
                    <a:pt x="6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5"/>
                    <a:pt x="10" y="6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7"/>
                    <a:pt x="17" y="39"/>
                  </a:cubicBezTo>
                  <a:cubicBezTo>
                    <a:pt x="17" y="51"/>
                    <a:pt x="27" y="60"/>
                    <a:pt x="39" y="60"/>
                  </a:cubicBezTo>
                  <a:cubicBezTo>
                    <a:pt x="51" y="60"/>
                    <a:pt x="60" y="50"/>
                    <a:pt x="60" y="38"/>
                  </a:cubicBezTo>
                  <a:cubicBezTo>
                    <a:pt x="60" y="37"/>
                    <a:pt x="60" y="35"/>
                    <a:pt x="60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67" y="17"/>
                  </a:moveTo>
                  <a:cubicBezTo>
                    <a:pt x="67" y="18"/>
                    <a:pt x="66" y="19"/>
                    <a:pt x="65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8"/>
                    <a:pt x="58" y="1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9" y="10"/>
                    <a:pt x="60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9"/>
                    <a:pt x="67" y="11"/>
                    <a:pt x="67" y="12"/>
                  </a:cubicBezTo>
                  <a:lnTo>
                    <a:pt x="6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87" name="Freeform 181">
              <a:extLst>
                <a:ext uri="{FF2B5EF4-FFF2-40B4-BE49-F238E27FC236}">
                  <a16:creationId xmlns:a16="http://schemas.microsoft.com/office/drawing/2014/main" id="{91D0031A-D3D3-F105-CD82-0AC1E5F08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0869" y="1725991"/>
              <a:ext cx="252496" cy="191818"/>
            </a:xfrm>
            <a:custGeom>
              <a:avLst/>
              <a:gdLst>
                <a:gd name="T0" fmla="*/ 76 w 79"/>
                <a:gd name="T1" fmla="*/ 3 h 60"/>
                <a:gd name="T2" fmla="*/ 40 w 79"/>
                <a:gd name="T3" fmla="*/ 0 h 60"/>
                <a:gd name="T4" fmla="*/ 4 w 79"/>
                <a:gd name="T5" fmla="*/ 3 h 60"/>
                <a:gd name="T6" fmla="*/ 0 w 79"/>
                <a:gd name="T7" fmla="*/ 30 h 60"/>
                <a:gd name="T8" fmla="*/ 4 w 79"/>
                <a:gd name="T9" fmla="*/ 57 h 60"/>
                <a:gd name="T10" fmla="*/ 40 w 79"/>
                <a:gd name="T11" fmla="*/ 60 h 60"/>
                <a:gd name="T12" fmla="*/ 76 w 79"/>
                <a:gd name="T13" fmla="*/ 57 h 60"/>
                <a:gd name="T14" fmla="*/ 79 w 79"/>
                <a:gd name="T15" fmla="*/ 30 h 60"/>
                <a:gd name="T16" fmla="*/ 76 w 79"/>
                <a:gd name="T17" fmla="*/ 3 h 60"/>
                <a:gd name="T18" fmla="*/ 30 w 79"/>
                <a:gd name="T19" fmla="*/ 45 h 60"/>
                <a:gd name="T20" fmla="*/ 30 w 79"/>
                <a:gd name="T21" fmla="*/ 15 h 60"/>
                <a:gd name="T22" fmla="*/ 55 w 79"/>
                <a:gd name="T23" fmla="*/ 30 h 60"/>
                <a:gd name="T24" fmla="*/ 30 w 79"/>
                <a:gd name="T25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0">
                  <a:moveTo>
                    <a:pt x="76" y="3"/>
                  </a:moveTo>
                  <a:cubicBezTo>
                    <a:pt x="65" y="1"/>
                    <a:pt x="53" y="0"/>
                    <a:pt x="40" y="0"/>
                  </a:cubicBezTo>
                  <a:cubicBezTo>
                    <a:pt x="27" y="0"/>
                    <a:pt x="15" y="1"/>
                    <a:pt x="4" y="3"/>
                  </a:cubicBezTo>
                  <a:cubicBezTo>
                    <a:pt x="2" y="11"/>
                    <a:pt x="0" y="20"/>
                    <a:pt x="0" y="30"/>
                  </a:cubicBezTo>
                  <a:cubicBezTo>
                    <a:pt x="0" y="40"/>
                    <a:pt x="2" y="49"/>
                    <a:pt x="4" y="57"/>
                  </a:cubicBezTo>
                  <a:cubicBezTo>
                    <a:pt x="15" y="59"/>
                    <a:pt x="27" y="60"/>
                    <a:pt x="40" y="60"/>
                  </a:cubicBezTo>
                  <a:cubicBezTo>
                    <a:pt x="53" y="60"/>
                    <a:pt x="65" y="59"/>
                    <a:pt x="76" y="57"/>
                  </a:cubicBezTo>
                  <a:cubicBezTo>
                    <a:pt x="78" y="49"/>
                    <a:pt x="79" y="40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88" name="Freeform 183">
              <a:extLst>
                <a:ext uri="{FF2B5EF4-FFF2-40B4-BE49-F238E27FC236}">
                  <a16:creationId xmlns:a16="http://schemas.microsoft.com/office/drawing/2014/main" id="{838A1762-0E05-66C1-0C1B-EF544CF90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4459" y="2704655"/>
              <a:ext cx="219221" cy="217263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34 w 68"/>
                <a:gd name="T11" fmla="*/ 61 h 68"/>
                <a:gd name="T12" fmla="*/ 7 w 68"/>
                <a:gd name="T13" fmla="*/ 34 h 68"/>
                <a:gd name="T14" fmla="*/ 34 w 68"/>
                <a:gd name="T15" fmla="*/ 6 h 68"/>
                <a:gd name="T16" fmla="*/ 62 w 68"/>
                <a:gd name="T17" fmla="*/ 34 h 68"/>
                <a:gd name="T18" fmla="*/ 34 w 68"/>
                <a:gd name="T19" fmla="*/ 61 h 68"/>
                <a:gd name="T20" fmla="*/ 21 w 68"/>
                <a:gd name="T21" fmla="*/ 21 h 68"/>
                <a:gd name="T22" fmla="*/ 47 w 68"/>
                <a:gd name="T23" fmla="*/ 21 h 68"/>
                <a:gd name="T24" fmla="*/ 47 w 68"/>
                <a:gd name="T25" fmla="*/ 46 h 68"/>
                <a:gd name="T26" fmla="*/ 21 w 68"/>
                <a:gd name="T27" fmla="*/ 46 h 68"/>
                <a:gd name="T28" fmla="*/ 21 w 68"/>
                <a:gd name="T29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61"/>
                  </a:moveTo>
                  <a:cubicBezTo>
                    <a:pt x="19" y="61"/>
                    <a:pt x="7" y="49"/>
                    <a:pt x="7" y="34"/>
                  </a:cubicBezTo>
                  <a:cubicBezTo>
                    <a:pt x="7" y="18"/>
                    <a:pt x="19" y="6"/>
                    <a:pt x="34" y="6"/>
                  </a:cubicBezTo>
                  <a:cubicBezTo>
                    <a:pt x="49" y="6"/>
                    <a:pt x="62" y="18"/>
                    <a:pt x="62" y="34"/>
                  </a:cubicBezTo>
                  <a:cubicBezTo>
                    <a:pt x="62" y="49"/>
                    <a:pt x="49" y="61"/>
                    <a:pt x="34" y="61"/>
                  </a:cubicBezTo>
                  <a:close/>
                  <a:moveTo>
                    <a:pt x="21" y="21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89" name="Freeform 188">
              <a:extLst>
                <a:ext uri="{FF2B5EF4-FFF2-40B4-BE49-F238E27FC236}">
                  <a16:creationId xmlns:a16="http://schemas.microsoft.com/office/drawing/2014/main" id="{85B92DC0-AFFC-7AA5-11F1-A2E3D351C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5015" y="3595239"/>
              <a:ext cx="229008" cy="230965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57 w 72"/>
                <a:gd name="T11" fmla="*/ 31 h 72"/>
                <a:gd name="T12" fmla="*/ 38 w 72"/>
                <a:gd name="T13" fmla="*/ 59 h 72"/>
                <a:gd name="T14" fmla="*/ 29 w 72"/>
                <a:gd name="T15" fmla="*/ 55 h 72"/>
                <a:gd name="T16" fmla="*/ 21 w 72"/>
                <a:gd name="T17" fmla="*/ 33 h 72"/>
                <a:gd name="T18" fmla="*/ 16 w 72"/>
                <a:gd name="T19" fmla="*/ 35 h 72"/>
                <a:gd name="T20" fmla="*/ 15 w 72"/>
                <a:gd name="T21" fmla="*/ 32 h 72"/>
                <a:gd name="T22" fmla="*/ 28 w 72"/>
                <a:gd name="T23" fmla="*/ 23 h 72"/>
                <a:gd name="T24" fmla="*/ 35 w 72"/>
                <a:gd name="T25" fmla="*/ 37 h 72"/>
                <a:gd name="T26" fmla="*/ 38 w 72"/>
                <a:gd name="T27" fmla="*/ 46 h 72"/>
                <a:gd name="T28" fmla="*/ 44 w 72"/>
                <a:gd name="T29" fmla="*/ 38 h 72"/>
                <a:gd name="T30" fmla="*/ 39 w 72"/>
                <a:gd name="T31" fmla="*/ 32 h 72"/>
                <a:gd name="T32" fmla="*/ 57 w 72"/>
                <a:gd name="T3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7"/>
                    <a:pt x="56" y="0"/>
                    <a:pt x="36" y="0"/>
                  </a:cubicBezTo>
                  <a:close/>
                  <a:moveTo>
                    <a:pt x="57" y="31"/>
                  </a:moveTo>
                  <a:cubicBezTo>
                    <a:pt x="55" y="45"/>
                    <a:pt x="42" y="56"/>
                    <a:pt x="38" y="59"/>
                  </a:cubicBezTo>
                  <a:cubicBezTo>
                    <a:pt x="34" y="61"/>
                    <a:pt x="30" y="58"/>
                    <a:pt x="29" y="55"/>
                  </a:cubicBezTo>
                  <a:cubicBezTo>
                    <a:pt x="27" y="52"/>
                    <a:pt x="22" y="35"/>
                    <a:pt x="21" y="33"/>
                  </a:cubicBezTo>
                  <a:cubicBezTo>
                    <a:pt x="20" y="32"/>
                    <a:pt x="16" y="35"/>
                    <a:pt x="16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22" y="24"/>
                    <a:pt x="28" y="23"/>
                  </a:cubicBezTo>
                  <a:cubicBezTo>
                    <a:pt x="33" y="22"/>
                    <a:pt x="33" y="32"/>
                    <a:pt x="35" y="37"/>
                  </a:cubicBezTo>
                  <a:cubicBezTo>
                    <a:pt x="36" y="43"/>
                    <a:pt x="37" y="46"/>
                    <a:pt x="38" y="46"/>
                  </a:cubicBezTo>
                  <a:cubicBezTo>
                    <a:pt x="39" y="46"/>
                    <a:pt x="42" y="43"/>
                    <a:pt x="44" y="38"/>
                  </a:cubicBezTo>
                  <a:cubicBezTo>
                    <a:pt x="47" y="34"/>
                    <a:pt x="44" y="29"/>
                    <a:pt x="39" y="32"/>
                  </a:cubicBezTo>
                  <a:cubicBezTo>
                    <a:pt x="41" y="21"/>
                    <a:pt x="60" y="18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90" name="Freeform 189">
              <a:extLst>
                <a:ext uri="{FF2B5EF4-FFF2-40B4-BE49-F238E27FC236}">
                  <a16:creationId xmlns:a16="http://schemas.microsoft.com/office/drawing/2014/main" id="{5815C5A4-DC7E-DCA4-F529-F4AB65D2A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3656" y="2888235"/>
              <a:ext cx="150715" cy="150714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5 w 47"/>
                <a:gd name="T11" fmla="*/ 24 h 47"/>
                <a:gd name="T12" fmla="*/ 23 w 47"/>
                <a:gd name="T13" fmla="*/ 6 h 47"/>
                <a:gd name="T14" fmla="*/ 23 w 47"/>
                <a:gd name="T15" fmla="*/ 42 h 47"/>
                <a:gd name="T16" fmla="*/ 5 w 47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5" y="24"/>
                  </a:moveTo>
                  <a:cubicBezTo>
                    <a:pt x="5" y="14"/>
                    <a:pt x="13" y="6"/>
                    <a:pt x="23" y="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3" y="42"/>
                    <a:pt x="5" y="34"/>
                    <a:pt x="5" y="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91" name="Freeform 190">
              <a:extLst>
                <a:ext uri="{FF2B5EF4-FFF2-40B4-BE49-F238E27FC236}">
                  <a16:creationId xmlns:a16="http://schemas.microsoft.com/office/drawing/2014/main" id="{692596BB-803C-9ACA-48EA-6CE3F29762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0419" y="2101389"/>
              <a:ext cx="215306" cy="199648"/>
            </a:xfrm>
            <a:custGeom>
              <a:avLst/>
              <a:gdLst>
                <a:gd name="T0" fmla="*/ 34 w 67"/>
                <a:gd name="T1" fmla="*/ 8 h 62"/>
                <a:gd name="T2" fmla="*/ 23 w 67"/>
                <a:gd name="T3" fmla="*/ 10 h 62"/>
                <a:gd name="T4" fmla="*/ 15 w 67"/>
                <a:gd name="T5" fmla="*/ 14 h 62"/>
                <a:gd name="T6" fmla="*/ 8 w 67"/>
                <a:gd name="T7" fmla="*/ 27 h 62"/>
                <a:gd name="T8" fmla="*/ 11 w 67"/>
                <a:gd name="T9" fmla="*/ 35 h 62"/>
                <a:gd name="T10" fmla="*/ 17 w 67"/>
                <a:gd name="T11" fmla="*/ 41 h 62"/>
                <a:gd name="T12" fmla="*/ 21 w 67"/>
                <a:gd name="T13" fmla="*/ 47 h 62"/>
                <a:gd name="T14" fmla="*/ 21 w 67"/>
                <a:gd name="T15" fmla="*/ 49 h 62"/>
                <a:gd name="T16" fmla="*/ 22 w 67"/>
                <a:gd name="T17" fmla="*/ 48 h 62"/>
                <a:gd name="T18" fmla="*/ 28 w 67"/>
                <a:gd name="T19" fmla="*/ 45 h 62"/>
                <a:gd name="T20" fmla="*/ 29 w 67"/>
                <a:gd name="T21" fmla="*/ 46 h 62"/>
                <a:gd name="T22" fmla="*/ 34 w 67"/>
                <a:gd name="T23" fmla="*/ 46 h 62"/>
                <a:gd name="T24" fmla="*/ 44 w 67"/>
                <a:gd name="T25" fmla="*/ 44 h 62"/>
                <a:gd name="T26" fmla="*/ 52 w 67"/>
                <a:gd name="T27" fmla="*/ 40 h 62"/>
                <a:gd name="T28" fmla="*/ 59 w 67"/>
                <a:gd name="T29" fmla="*/ 27 h 62"/>
                <a:gd name="T30" fmla="*/ 52 w 67"/>
                <a:gd name="T31" fmla="*/ 14 h 62"/>
                <a:gd name="T32" fmla="*/ 44 w 67"/>
                <a:gd name="T33" fmla="*/ 10 h 62"/>
                <a:gd name="T34" fmla="*/ 34 w 67"/>
                <a:gd name="T35" fmla="*/ 8 h 62"/>
                <a:gd name="T36" fmla="*/ 34 w 67"/>
                <a:gd name="T37" fmla="*/ 0 h 62"/>
                <a:gd name="T38" fmla="*/ 34 w 67"/>
                <a:gd name="T39" fmla="*/ 0 h 62"/>
                <a:gd name="T40" fmla="*/ 67 w 67"/>
                <a:gd name="T41" fmla="*/ 27 h 62"/>
                <a:gd name="T42" fmla="*/ 34 w 67"/>
                <a:gd name="T43" fmla="*/ 54 h 62"/>
                <a:gd name="T44" fmla="*/ 28 w 67"/>
                <a:gd name="T45" fmla="*/ 54 h 62"/>
                <a:gd name="T46" fmla="*/ 4 w 67"/>
                <a:gd name="T47" fmla="*/ 62 h 62"/>
                <a:gd name="T48" fmla="*/ 4 w 67"/>
                <a:gd name="T49" fmla="*/ 61 h 62"/>
                <a:gd name="T50" fmla="*/ 13 w 67"/>
                <a:gd name="T51" fmla="*/ 50 h 62"/>
                <a:gd name="T52" fmla="*/ 12 w 67"/>
                <a:gd name="T53" fmla="*/ 48 h 62"/>
                <a:gd name="T54" fmla="*/ 0 w 67"/>
                <a:gd name="T55" fmla="*/ 27 h 62"/>
                <a:gd name="T56" fmla="*/ 34 w 6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62">
                  <a:moveTo>
                    <a:pt x="34" y="8"/>
                  </a:moveTo>
                  <a:cubicBezTo>
                    <a:pt x="30" y="8"/>
                    <a:pt x="26" y="9"/>
                    <a:pt x="23" y="10"/>
                  </a:cubicBezTo>
                  <a:cubicBezTo>
                    <a:pt x="20" y="11"/>
                    <a:pt x="17" y="12"/>
                    <a:pt x="15" y="14"/>
                  </a:cubicBezTo>
                  <a:cubicBezTo>
                    <a:pt x="11" y="18"/>
                    <a:pt x="8" y="22"/>
                    <a:pt x="8" y="27"/>
                  </a:cubicBezTo>
                  <a:cubicBezTo>
                    <a:pt x="8" y="30"/>
                    <a:pt x="9" y="32"/>
                    <a:pt x="11" y="35"/>
                  </a:cubicBezTo>
                  <a:cubicBezTo>
                    <a:pt x="12" y="37"/>
                    <a:pt x="14" y="39"/>
                    <a:pt x="17" y="41"/>
                  </a:cubicBezTo>
                  <a:cubicBezTo>
                    <a:pt x="19" y="42"/>
                    <a:pt x="20" y="45"/>
                    <a:pt x="21" y="47"/>
                  </a:cubicBezTo>
                  <a:cubicBezTo>
                    <a:pt x="21" y="48"/>
                    <a:pt x="21" y="48"/>
                    <a:pt x="21" y="49"/>
                  </a:cubicBezTo>
                  <a:cubicBezTo>
                    <a:pt x="21" y="49"/>
                    <a:pt x="22" y="48"/>
                    <a:pt x="22" y="48"/>
                  </a:cubicBezTo>
                  <a:cubicBezTo>
                    <a:pt x="24" y="46"/>
                    <a:pt x="26" y="45"/>
                    <a:pt x="28" y="45"/>
                  </a:cubicBezTo>
                  <a:cubicBezTo>
                    <a:pt x="29" y="45"/>
                    <a:pt x="29" y="45"/>
                    <a:pt x="29" y="46"/>
                  </a:cubicBezTo>
                  <a:cubicBezTo>
                    <a:pt x="31" y="46"/>
                    <a:pt x="32" y="46"/>
                    <a:pt x="34" y="46"/>
                  </a:cubicBezTo>
                  <a:cubicBezTo>
                    <a:pt x="37" y="46"/>
                    <a:pt x="41" y="45"/>
                    <a:pt x="44" y="44"/>
                  </a:cubicBezTo>
                  <a:cubicBezTo>
                    <a:pt x="47" y="43"/>
                    <a:pt x="50" y="42"/>
                    <a:pt x="52" y="40"/>
                  </a:cubicBezTo>
                  <a:cubicBezTo>
                    <a:pt x="56" y="36"/>
                    <a:pt x="59" y="32"/>
                    <a:pt x="59" y="27"/>
                  </a:cubicBezTo>
                  <a:cubicBezTo>
                    <a:pt x="59" y="22"/>
                    <a:pt x="56" y="18"/>
                    <a:pt x="52" y="14"/>
                  </a:cubicBezTo>
                  <a:cubicBezTo>
                    <a:pt x="50" y="12"/>
                    <a:pt x="47" y="11"/>
                    <a:pt x="44" y="10"/>
                  </a:cubicBezTo>
                  <a:cubicBezTo>
                    <a:pt x="41" y="9"/>
                    <a:pt x="37" y="8"/>
                    <a:pt x="34" y="8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2"/>
                    <a:pt x="67" y="27"/>
                  </a:cubicBezTo>
                  <a:cubicBezTo>
                    <a:pt x="67" y="42"/>
                    <a:pt x="52" y="54"/>
                    <a:pt x="34" y="54"/>
                  </a:cubicBezTo>
                  <a:cubicBezTo>
                    <a:pt x="32" y="54"/>
                    <a:pt x="30" y="54"/>
                    <a:pt x="28" y="54"/>
                  </a:cubicBezTo>
                  <a:cubicBezTo>
                    <a:pt x="21" y="61"/>
                    <a:pt x="13" y="62"/>
                    <a:pt x="4" y="6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9" y="59"/>
                    <a:pt x="13" y="55"/>
                    <a:pt x="13" y="50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5" y="43"/>
                    <a:pt x="0" y="36"/>
                    <a:pt x="0" y="27"/>
                  </a:cubicBezTo>
                  <a:cubicBezTo>
                    <a:pt x="0" y="12"/>
                    <a:pt x="1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92" name="Freeform 191">
              <a:extLst>
                <a:ext uri="{FF2B5EF4-FFF2-40B4-BE49-F238E27FC236}">
                  <a16:creationId xmlns:a16="http://schemas.microsoft.com/office/drawing/2014/main" id="{D9363C19-EA66-4AB3-3B3B-BB9569BD0C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2733" y="2886686"/>
              <a:ext cx="207477" cy="203562"/>
            </a:xfrm>
            <a:custGeom>
              <a:avLst/>
              <a:gdLst>
                <a:gd name="T0" fmla="*/ 62 w 65"/>
                <a:gd name="T1" fmla="*/ 36 h 64"/>
                <a:gd name="T2" fmla="*/ 62 w 65"/>
                <a:gd name="T3" fmla="*/ 32 h 64"/>
                <a:gd name="T4" fmla="*/ 33 w 65"/>
                <a:gd name="T5" fmla="*/ 3 h 64"/>
                <a:gd name="T6" fmla="*/ 28 w 65"/>
                <a:gd name="T7" fmla="*/ 3 h 64"/>
                <a:gd name="T8" fmla="*/ 18 w 65"/>
                <a:gd name="T9" fmla="*/ 0 h 64"/>
                <a:gd name="T10" fmla="*/ 0 w 65"/>
                <a:gd name="T11" fmla="*/ 18 h 64"/>
                <a:gd name="T12" fmla="*/ 3 w 65"/>
                <a:gd name="T13" fmla="*/ 28 h 64"/>
                <a:gd name="T14" fmla="*/ 3 w 65"/>
                <a:gd name="T15" fmla="*/ 32 h 64"/>
                <a:gd name="T16" fmla="*/ 33 w 65"/>
                <a:gd name="T17" fmla="*/ 62 h 64"/>
                <a:gd name="T18" fmla="*/ 38 w 65"/>
                <a:gd name="T19" fmla="*/ 62 h 64"/>
                <a:gd name="T20" fmla="*/ 47 w 65"/>
                <a:gd name="T21" fmla="*/ 64 h 64"/>
                <a:gd name="T22" fmla="*/ 65 w 65"/>
                <a:gd name="T23" fmla="*/ 46 h 64"/>
                <a:gd name="T24" fmla="*/ 62 w 65"/>
                <a:gd name="T25" fmla="*/ 36 h 64"/>
                <a:gd name="T26" fmla="*/ 35 w 65"/>
                <a:gd name="T27" fmla="*/ 54 h 64"/>
                <a:gd name="T28" fmla="*/ 17 w 65"/>
                <a:gd name="T29" fmla="*/ 49 h 64"/>
                <a:gd name="T30" fmla="*/ 18 w 65"/>
                <a:gd name="T31" fmla="*/ 39 h 64"/>
                <a:gd name="T32" fmla="*/ 26 w 65"/>
                <a:gd name="T33" fmla="*/ 45 h 64"/>
                <a:gd name="T34" fmla="*/ 40 w 65"/>
                <a:gd name="T35" fmla="*/ 44 h 64"/>
                <a:gd name="T36" fmla="*/ 32 w 65"/>
                <a:gd name="T37" fmla="*/ 36 h 64"/>
                <a:gd name="T38" fmla="*/ 15 w 65"/>
                <a:gd name="T39" fmla="*/ 23 h 64"/>
                <a:gd name="T40" fmla="*/ 28 w 65"/>
                <a:gd name="T41" fmla="*/ 10 h 64"/>
                <a:gd name="T42" fmla="*/ 46 w 65"/>
                <a:gd name="T43" fmla="*/ 15 h 64"/>
                <a:gd name="T44" fmla="*/ 45 w 65"/>
                <a:gd name="T45" fmla="*/ 24 h 64"/>
                <a:gd name="T46" fmla="*/ 32 w 65"/>
                <a:gd name="T47" fmla="*/ 17 h 64"/>
                <a:gd name="T48" fmla="*/ 29 w 65"/>
                <a:gd name="T49" fmla="*/ 27 h 64"/>
                <a:gd name="T50" fmla="*/ 50 w 65"/>
                <a:gd name="T51" fmla="*/ 37 h 64"/>
                <a:gd name="T52" fmla="*/ 35 w 65"/>
                <a:gd name="T53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64">
                  <a:moveTo>
                    <a:pt x="62" y="36"/>
                  </a:moveTo>
                  <a:cubicBezTo>
                    <a:pt x="62" y="35"/>
                    <a:pt x="62" y="34"/>
                    <a:pt x="62" y="32"/>
                  </a:cubicBezTo>
                  <a:cubicBezTo>
                    <a:pt x="62" y="16"/>
                    <a:pt x="49" y="3"/>
                    <a:pt x="33" y="3"/>
                  </a:cubicBezTo>
                  <a:cubicBezTo>
                    <a:pt x="31" y="3"/>
                    <a:pt x="29" y="3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1" y="25"/>
                    <a:pt x="3" y="28"/>
                  </a:cubicBezTo>
                  <a:cubicBezTo>
                    <a:pt x="3" y="29"/>
                    <a:pt x="3" y="31"/>
                    <a:pt x="3" y="32"/>
                  </a:cubicBezTo>
                  <a:cubicBezTo>
                    <a:pt x="3" y="49"/>
                    <a:pt x="16" y="62"/>
                    <a:pt x="33" y="62"/>
                  </a:cubicBezTo>
                  <a:cubicBezTo>
                    <a:pt x="34" y="62"/>
                    <a:pt x="36" y="62"/>
                    <a:pt x="38" y="62"/>
                  </a:cubicBezTo>
                  <a:cubicBezTo>
                    <a:pt x="41" y="63"/>
                    <a:pt x="44" y="64"/>
                    <a:pt x="47" y="64"/>
                  </a:cubicBezTo>
                  <a:cubicBezTo>
                    <a:pt x="57" y="64"/>
                    <a:pt x="65" y="56"/>
                    <a:pt x="65" y="46"/>
                  </a:cubicBezTo>
                  <a:cubicBezTo>
                    <a:pt x="65" y="43"/>
                    <a:pt x="64" y="39"/>
                    <a:pt x="62" y="36"/>
                  </a:cubicBezTo>
                  <a:close/>
                  <a:moveTo>
                    <a:pt x="35" y="54"/>
                  </a:moveTo>
                  <a:cubicBezTo>
                    <a:pt x="26" y="55"/>
                    <a:pt x="21" y="53"/>
                    <a:pt x="17" y="49"/>
                  </a:cubicBezTo>
                  <a:cubicBezTo>
                    <a:pt x="13" y="45"/>
                    <a:pt x="15" y="40"/>
                    <a:pt x="18" y="39"/>
                  </a:cubicBezTo>
                  <a:cubicBezTo>
                    <a:pt x="22" y="39"/>
                    <a:pt x="24" y="44"/>
                    <a:pt x="26" y="45"/>
                  </a:cubicBezTo>
                  <a:cubicBezTo>
                    <a:pt x="28" y="46"/>
                    <a:pt x="36" y="49"/>
                    <a:pt x="40" y="44"/>
                  </a:cubicBezTo>
                  <a:cubicBezTo>
                    <a:pt x="44" y="39"/>
                    <a:pt x="37" y="37"/>
                    <a:pt x="32" y="36"/>
                  </a:cubicBezTo>
                  <a:cubicBezTo>
                    <a:pt x="24" y="35"/>
                    <a:pt x="14" y="31"/>
                    <a:pt x="15" y="23"/>
                  </a:cubicBezTo>
                  <a:cubicBezTo>
                    <a:pt x="16" y="15"/>
                    <a:pt x="22" y="11"/>
                    <a:pt x="28" y="10"/>
                  </a:cubicBezTo>
                  <a:cubicBezTo>
                    <a:pt x="37" y="9"/>
                    <a:pt x="42" y="11"/>
                    <a:pt x="46" y="15"/>
                  </a:cubicBezTo>
                  <a:cubicBezTo>
                    <a:pt x="51" y="19"/>
                    <a:pt x="48" y="24"/>
                    <a:pt x="45" y="24"/>
                  </a:cubicBezTo>
                  <a:cubicBezTo>
                    <a:pt x="42" y="24"/>
                    <a:pt x="39" y="17"/>
                    <a:pt x="32" y="17"/>
                  </a:cubicBezTo>
                  <a:cubicBezTo>
                    <a:pt x="25" y="17"/>
                    <a:pt x="20" y="24"/>
                    <a:pt x="29" y="27"/>
                  </a:cubicBezTo>
                  <a:cubicBezTo>
                    <a:pt x="37" y="29"/>
                    <a:pt x="47" y="30"/>
                    <a:pt x="50" y="37"/>
                  </a:cubicBezTo>
                  <a:cubicBezTo>
                    <a:pt x="53" y="45"/>
                    <a:pt x="45" y="54"/>
                    <a:pt x="35" y="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93" name="Freeform 195">
              <a:extLst>
                <a:ext uri="{FF2B5EF4-FFF2-40B4-BE49-F238E27FC236}">
                  <a16:creationId xmlns:a16="http://schemas.microsoft.com/office/drawing/2014/main" id="{94D98B35-E69F-5A05-89DA-D00732CA2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634" y="2140536"/>
              <a:ext cx="262282" cy="281855"/>
            </a:xfrm>
            <a:custGeom>
              <a:avLst/>
              <a:gdLst>
                <a:gd name="T0" fmla="*/ 78 w 82"/>
                <a:gd name="T1" fmla="*/ 22 h 88"/>
                <a:gd name="T2" fmla="*/ 50 w 82"/>
                <a:gd name="T3" fmla="*/ 2 h 88"/>
                <a:gd name="T4" fmla="*/ 40 w 82"/>
                <a:gd name="T5" fmla="*/ 4 h 88"/>
                <a:gd name="T6" fmla="*/ 3 w 82"/>
                <a:gd name="T7" fmla="*/ 55 h 88"/>
                <a:gd name="T8" fmla="*/ 4 w 82"/>
                <a:gd name="T9" fmla="*/ 65 h 88"/>
                <a:gd name="T10" fmla="*/ 32 w 82"/>
                <a:gd name="T11" fmla="*/ 85 h 88"/>
                <a:gd name="T12" fmla="*/ 42 w 82"/>
                <a:gd name="T13" fmla="*/ 84 h 88"/>
                <a:gd name="T14" fmla="*/ 80 w 82"/>
                <a:gd name="T15" fmla="*/ 33 h 88"/>
                <a:gd name="T16" fmla="*/ 78 w 82"/>
                <a:gd name="T17" fmla="*/ 22 h 88"/>
                <a:gd name="T18" fmla="*/ 54 w 82"/>
                <a:gd name="T19" fmla="*/ 9 h 88"/>
                <a:gd name="T20" fmla="*/ 70 w 82"/>
                <a:gd name="T21" fmla="*/ 21 h 88"/>
                <a:gd name="T22" fmla="*/ 68 w 82"/>
                <a:gd name="T23" fmla="*/ 23 h 88"/>
                <a:gd name="T24" fmla="*/ 53 w 82"/>
                <a:gd name="T25" fmla="*/ 11 h 88"/>
                <a:gd name="T26" fmla="*/ 54 w 82"/>
                <a:gd name="T27" fmla="*/ 9 h 88"/>
                <a:gd name="T28" fmla="*/ 21 w 82"/>
                <a:gd name="T29" fmla="*/ 71 h 88"/>
                <a:gd name="T30" fmla="*/ 20 w 82"/>
                <a:gd name="T31" fmla="*/ 64 h 88"/>
                <a:gd name="T32" fmla="*/ 27 w 82"/>
                <a:gd name="T33" fmla="*/ 63 h 88"/>
                <a:gd name="T34" fmla="*/ 28 w 82"/>
                <a:gd name="T35" fmla="*/ 70 h 88"/>
                <a:gd name="T36" fmla="*/ 21 w 82"/>
                <a:gd name="T37" fmla="*/ 71 h 88"/>
                <a:gd name="T38" fmla="*/ 45 w 82"/>
                <a:gd name="T39" fmla="*/ 71 h 88"/>
                <a:gd name="T40" fmla="*/ 14 w 82"/>
                <a:gd name="T41" fmla="*/ 48 h 88"/>
                <a:gd name="T42" fmla="*/ 43 w 82"/>
                <a:gd name="T43" fmla="*/ 9 h 88"/>
                <a:gd name="T44" fmla="*/ 74 w 82"/>
                <a:gd name="T45" fmla="*/ 32 h 88"/>
                <a:gd name="T46" fmla="*/ 45 w 82"/>
                <a:gd name="T47" fmla="*/ 7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88">
                  <a:moveTo>
                    <a:pt x="78" y="2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7" y="0"/>
                    <a:pt x="43" y="1"/>
                    <a:pt x="40" y="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3"/>
                    <a:pt x="4" y="6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8"/>
                    <a:pt x="40" y="87"/>
                    <a:pt x="42" y="84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29"/>
                    <a:pt x="81" y="25"/>
                    <a:pt x="78" y="22"/>
                  </a:cubicBezTo>
                  <a:close/>
                  <a:moveTo>
                    <a:pt x="54" y="9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3" y="11"/>
                    <a:pt x="53" y="11"/>
                    <a:pt x="53" y="11"/>
                  </a:cubicBezTo>
                  <a:lnTo>
                    <a:pt x="54" y="9"/>
                  </a:lnTo>
                  <a:close/>
                  <a:moveTo>
                    <a:pt x="21" y="71"/>
                  </a:moveTo>
                  <a:cubicBezTo>
                    <a:pt x="19" y="70"/>
                    <a:pt x="18" y="67"/>
                    <a:pt x="20" y="64"/>
                  </a:cubicBezTo>
                  <a:cubicBezTo>
                    <a:pt x="22" y="62"/>
                    <a:pt x="25" y="62"/>
                    <a:pt x="27" y="63"/>
                  </a:cubicBezTo>
                  <a:cubicBezTo>
                    <a:pt x="29" y="65"/>
                    <a:pt x="29" y="68"/>
                    <a:pt x="28" y="70"/>
                  </a:cubicBezTo>
                  <a:cubicBezTo>
                    <a:pt x="26" y="72"/>
                    <a:pt x="23" y="73"/>
                    <a:pt x="21" y="71"/>
                  </a:cubicBezTo>
                  <a:close/>
                  <a:moveTo>
                    <a:pt x="45" y="7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74" y="32"/>
                    <a:pt x="74" y="32"/>
                    <a:pt x="74" y="32"/>
                  </a:cubicBezTo>
                  <a:lnTo>
                    <a:pt x="45" y="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94" name="Freeform 205">
              <a:extLst>
                <a:ext uri="{FF2B5EF4-FFF2-40B4-BE49-F238E27FC236}">
                  <a16:creationId xmlns:a16="http://schemas.microsoft.com/office/drawing/2014/main" id="{8D1A1323-7B97-4D3A-24F1-B78E9BD06B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4101" y="2956741"/>
              <a:ext cx="137013" cy="152672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  <p:sp>
          <p:nvSpPr>
            <p:cNvPr id="95" name="Freeform 223">
              <a:extLst>
                <a:ext uri="{FF2B5EF4-FFF2-40B4-BE49-F238E27FC236}">
                  <a16:creationId xmlns:a16="http://schemas.microsoft.com/office/drawing/2014/main" id="{239B2A0D-B755-8D7D-0609-1885F3B3D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6087" y="3307798"/>
              <a:ext cx="227050" cy="199648"/>
            </a:xfrm>
            <a:custGeom>
              <a:avLst/>
              <a:gdLst>
                <a:gd name="T0" fmla="*/ 76 w 116"/>
                <a:gd name="T1" fmla="*/ 15 h 102"/>
                <a:gd name="T2" fmla="*/ 40 w 116"/>
                <a:gd name="T3" fmla="*/ 0 h 102"/>
                <a:gd name="T4" fmla="*/ 0 w 116"/>
                <a:gd name="T5" fmla="*/ 15 h 102"/>
                <a:gd name="T6" fmla="*/ 0 w 116"/>
                <a:gd name="T7" fmla="*/ 102 h 102"/>
                <a:gd name="T8" fmla="*/ 40 w 116"/>
                <a:gd name="T9" fmla="*/ 87 h 102"/>
                <a:gd name="T10" fmla="*/ 76 w 116"/>
                <a:gd name="T11" fmla="*/ 102 h 102"/>
                <a:gd name="T12" fmla="*/ 116 w 116"/>
                <a:gd name="T13" fmla="*/ 87 h 102"/>
                <a:gd name="T14" fmla="*/ 116 w 116"/>
                <a:gd name="T15" fmla="*/ 0 h 102"/>
                <a:gd name="T16" fmla="*/ 76 w 116"/>
                <a:gd name="T17" fmla="*/ 15 h 102"/>
                <a:gd name="T18" fmla="*/ 44 w 116"/>
                <a:gd name="T19" fmla="*/ 9 h 102"/>
                <a:gd name="T20" fmla="*/ 73 w 116"/>
                <a:gd name="T21" fmla="*/ 22 h 102"/>
                <a:gd name="T22" fmla="*/ 73 w 116"/>
                <a:gd name="T23" fmla="*/ 92 h 102"/>
                <a:gd name="T24" fmla="*/ 44 w 116"/>
                <a:gd name="T25" fmla="*/ 80 h 102"/>
                <a:gd name="T26" fmla="*/ 44 w 116"/>
                <a:gd name="T27" fmla="*/ 9 h 102"/>
                <a:gd name="T28" fmla="*/ 8 w 116"/>
                <a:gd name="T29" fmla="*/ 20 h 102"/>
                <a:gd name="T30" fmla="*/ 37 w 116"/>
                <a:gd name="T31" fmla="*/ 9 h 102"/>
                <a:gd name="T32" fmla="*/ 37 w 116"/>
                <a:gd name="T33" fmla="*/ 80 h 102"/>
                <a:gd name="T34" fmla="*/ 8 w 116"/>
                <a:gd name="T35" fmla="*/ 92 h 102"/>
                <a:gd name="T36" fmla="*/ 8 w 116"/>
                <a:gd name="T37" fmla="*/ 20 h 102"/>
                <a:gd name="T38" fmla="*/ 109 w 116"/>
                <a:gd name="T39" fmla="*/ 82 h 102"/>
                <a:gd name="T40" fmla="*/ 80 w 116"/>
                <a:gd name="T41" fmla="*/ 92 h 102"/>
                <a:gd name="T42" fmla="*/ 80 w 116"/>
                <a:gd name="T43" fmla="*/ 22 h 102"/>
                <a:gd name="T44" fmla="*/ 109 w 116"/>
                <a:gd name="T45" fmla="*/ 10 h 102"/>
                <a:gd name="T46" fmla="*/ 109 w 116"/>
                <a:gd name="T47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02">
                  <a:moveTo>
                    <a:pt x="76" y="15"/>
                  </a:moveTo>
                  <a:lnTo>
                    <a:pt x="40" y="0"/>
                  </a:lnTo>
                  <a:lnTo>
                    <a:pt x="0" y="15"/>
                  </a:lnTo>
                  <a:lnTo>
                    <a:pt x="0" y="102"/>
                  </a:lnTo>
                  <a:lnTo>
                    <a:pt x="40" y="87"/>
                  </a:lnTo>
                  <a:lnTo>
                    <a:pt x="76" y="102"/>
                  </a:lnTo>
                  <a:lnTo>
                    <a:pt x="116" y="87"/>
                  </a:lnTo>
                  <a:lnTo>
                    <a:pt x="116" y="0"/>
                  </a:lnTo>
                  <a:lnTo>
                    <a:pt x="76" y="15"/>
                  </a:lnTo>
                  <a:close/>
                  <a:moveTo>
                    <a:pt x="44" y="9"/>
                  </a:moveTo>
                  <a:lnTo>
                    <a:pt x="73" y="22"/>
                  </a:lnTo>
                  <a:lnTo>
                    <a:pt x="73" y="92"/>
                  </a:lnTo>
                  <a:lnTo>
                    <a:pt x="44" y="80"/>
                  </a:lnTo>
                  <a:lnTo>
                    <a:pt x="44" y="9"/>
                  </a:lnTo>
                  <a:close/>
                  <a:moveTo>
                    <a:pt x="8" y="20"/>
                  </a:moveTo>
                  <a:lnTo>
                    <a:pt x="37" y="9"/>
                  </a:lnTo>
                  <a:lnTo>
                    <a:pt x="37" y="80"/>
                  </a:lnTo>
                  <a:lnTo>
                    <a:pt x="8" y="92"/>
                  </a:lnTo>
                  <a:lnTo>
                    <a:pt x="8" y="20"/>
                  </a:lnTo>
                  <a:close/>
                  <a:moveTo>
                    <a:pt x="109" y="82"/>
                  </a:moveTo>
                  <a:lnTo>
                    <a:pt x="80" y="92"/>
                  </a:lnTo>
                  <a:lnTo>
                    <a:pt x="80" y="22"/>
                  </a:lnTo>
                  <a:lnTo>
                    <a:pt x="109" y="10"/>
                  </a:lnTo>
                  <a:lnTo>
                    <a:pt x="109" y="8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>
                <a:cs typeface="+mn-ea"/>
                <a:sym typeface="+mn-lt"/>
              </a:endParaRPr>
            </a:p>
          </p:txBody>
        </p:sp>
      </p:grpSp>
      <p:sp>
        <p:nvSpPr>
          <p:cNvPr id="96" name="Freeform 55">
            <a:extLst>
              <a:ext uri="{FF2B5EF4-FFF2-40B4-BE49-F238E27FC236}">
                <a16:creationId xmlns:a16="http://schemas.microsoft.com/office/drawing/2014/main" id="{A4638211-6F29-EEB1-61B4-198E087BD136}"/>
              </a:ext>
            </a:extLst>
          </p:cNvPr>
          <p:cNvSpPr>
            <a:spLocks noEditPoints="1"/>
          </p:cNvSpPr>
          <p:nvPr/>
        </p:nvSpPr>
        <p:spPr bwMode="auto">
          <a:xfrm>
            <a:off x="11003681" y="3774469"/>
            <a:ext cx="256909" cy="239292"/>
          </a:xfrm>
          <a:custGeom>
            <a:avLst/>
            <a:gdLst>
              <a:gd name="T0" fmla="*/ 53 w 107"/>
              <a:gd name="T1" fmla="*/ 13 h 100"/>
              <a:gd name="T2" fmla="*/ 37 w 107"/>
              <a:gd name="T3" fmla="*/ 16 h 100"/>
              <a:gd name="T4" fmla="*/ 24 w 107"/>
              <a:gd name="T5" fmla="*/ 23 h 100"/>
              <a:gd name="T6" fmla="*/ 13 w 107"/>
              <a:gd name="T7" fmla="*/ 43 h 100"/>
              <a:gd name="T8" fmla="*/ 17 w 107"/>
              <a:gd name="T9" fmla="*/ 55 h 100"/>
              <a:gd name="T10" fmla="*/ 27 w 107"/>
              <a:gd name="T11" fmla="*/ 66 h 100"/>
              <a:gd name="T12" fmla="*/ 33 w 107"/>
              <a:gd name="T13" fmla="*/ 75 h 100"/>
              <a:gd name="T14" fmla="*/ 33 w 107"/>
              <a:gd name="T15" fmla="*/ 79 h 100"/>
              <a:gd name="T16" fmla="*/ 36 w 107"/>
              <a:gd name="T17" fmla="*/ 77 h 100"/>
              <a:gd name="T18" fmla="*/ 45 w 107"/>
              <a:gd name="T19" fmla="*/ 73 h 100"/>
              <a:gd name="T20" fmla="*/ 47 w 107"/>
              <a:gd name="T21" fmla="*/ 73 h 100"/>
              <a:gd name="T22" fmla="*/ 53 w 107"/>
              <a:gd name="T23" fmla="*/ 73 h 100"/>
              <a:gd name="T24" fmla="*/ 70 w 107"/>
              <a:gd name="T25" fmla="*/ 71 h 100"/>
              <a:gd name="T26" fmla="*/ 83 w 107"/>
              <a:gd name="T27" fmla="*/ 64 h 100"/>
              <a:gd name="T28" fmla="*/ 93 w 107"/>
              <a:gd name="T29" fmla="*/ 43 h 100"/>
              <a:gd name="T30" fmla="*/ 83 w 107"/>
              <a:gd name="T31" fmla="*/ 23 h 100"/>
              <a:gd name="T32" fmla="*/ 70 w 107"/>
              <a:gd name="T33" fmla="*/ 16 h 100"/>
              <a:gd name="T34" fmla="*/ 53 w 107"/>
              <a:gd name="T35" fmla="*/ 13 h 100"/>
              <a:gd name="T36" fmla="*/ 53 w 107"/>
              <a:gd name="T37" fmla="*/ 0 h 100"/>
              <a:gd name="T38" fmla="*/ 53 w 107"/>
              <a:gd name="T39" fmla="*/ 0 h 100"/>
              <a:gd name="T40" fmla="*/ 107 w 107"/>
              <a:gd name="T41" fmla="*/ 43 h 100"/>
              <a:gd name="T42" fmla="*/ 53 w 107"/>
              <a:gd name="T43" fmla="*/ 87 h 100"/>
              <a:gd name="T44" fmla="*/ 45 w 107"/>
              <a:gd name="T45" fmla="*/ 86 h 100"/>
              <a:gd name="T46" fmla="*/ 7 w 107"/>
              <a:gd name="T47" fmla="*/ 100 h 100"/>
              <a:gd name="T48" fmla="*/ 7 w 107"/>
              <a:gd name="T49" fmla="*/ 97 h 100"/>
              <a:gd name="T50" fmla="*/ 20 w 107"/>
              <a:gd name="T51" fmla="*/ 80 h 100"/>
              <a:gd name="T52" fmla="*/ 20 w 107"/>
              <a:gd name="T53" fmla="*/ 77 h 100"/>
              <a:gd name="T54" fmla="*/ 0 w 107"/>
              <a:gd name="T55" fmla="*/ 43 h 100"/>
              <a:gd name="T56" fmla="*/ 53 w 107"/>
              <a:gd name="T5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7" h="100">
                <a:moveTo>
                  <a:pt x="53" y="13"/>
                </a:moveTo>
                <a:cubicBezTo>
                  <a:pt x="48" y="13"/>
                  <a:pt x="42" y="14"/>
                  <a:pt x="37" y="16"/>
                </a:cubicBezTo>
                <a:cubicBezTo>
                  <a:pt x="32" y="18"/>
                  <a:pt x="28" y="20"/>
                  <a:pt x="24" y="23"/>
                </a:cubicBezTo>
                <a:cubicBezTo>
                  <a:pt x="17" y="29"/>
                  <a:pt x="13" y="36"/>
                  <a:pt x="13" y="43"/>
                </a:cubicBezTo>
                <a:cubicBezTo>
                  <a:pt x="13" y="48"/>
                  <a:pt x="14" y="52"/>
                  <a:pt x="17" y="55"/>
                </a:cubicBezTo>
                <a:cubicBezTo>
                  <a:pt x="19" y="59"/>
                  <a:pt x="23" y="63"/>
                  <a:pt x="27" y="66"/>
                </a:cubicBezTo>
                <a:cubicBezTo>
                  <a:pt x="30" y="68"/>
                  <a:pt x="32" y="71"/>
                  <a:pt x="33" y="75"/>
                </a:cubicBezTo>
                <a:cubicBezTo>
                  <a:pt x="33" y="76"/>
                  <a:pt x="33" y="78"/>
                  <a:pt x="33" y="79"/>
                </a:cubicBezTo>
                <a:cubicBezTo>
                  <a:pt x="34" y="78"/>
                  <a:pt x="35" y="78"/>
                  <a:pt x="36" y="77"/>
                </a:cubicBezTo>
                <a:cubicBezTo>
                  <a:pt x="38" y="74"/>
                  <a:pt x="42" y="73"/>
                  <a:pt x="45" y="73"/>
                </a:cubicBezTo>
                <a:cubicBezTo>
                  <a:pt x="46" y="73"/>
                  <a:pt x="46" y="73"/>
                  <a:pt x="47" y="73"/>
                </a:cubicBezTo>
                <a:cubicBezTo>
                  <a:pt x="49" y="73"/>
                  <a:pt x="51" y="73"/>
                  <a:pt x="53" y="73"/>
                </a:cubicBezTo>
                <a:cubicBezTo>
                  <a:pt x="59" y="73"/>
                  <a:pt x="65" y="73"/>
                  <a:pt x="70" y="71"/>
                </a:cubicBezTo>
                <a:cubicBezTo>
                  <a:pt x="75" y="69"/>
                  <a:pt x="79" y="67"/>
                  <a:pt x="83" y="64"/>
                </a:cubicBezTo>
                <a:cubicBezTo>
                  <a:pt x="90" y="58"/>
                  <a:pt x="93" y="51"/>
                  <a:pt x="93" y="43"/>
                </a:cubicBezTo>
                <a:cubicBezTo>
                  <a:pt x="93" y="36"/>
                  <a:pt x="90" y="29"/>
                  <a:pt x="83" y="23"/>
                </a:cubicBezTo>
                <a:cubicBezTo>
                  <a:pt x="79" y="20"/>
                  <a:pt x="75" y="18"/>
                  <a:pt x="70" y="16"/>
                </a:cubicBezTo>
                <a:cubicBezTo>
                  <a:pt x="65" y="14"/>
                  <a:pt x="59" y="13"/>
                  <a:pt x="53" y="13"/>
                </a:cubicBezTo>
                <a:close/>
                <a:moveTo>
                  <a:pt x="53" y="0"/>
                </a:moveTo>
                <a:cubicBezTo>
                  <a:pt x="53" y="0"/>
                  <a:pt x="53" y="0"/>
                  <a:pt x="53" y="0"/>
                </a:cubicBezTo>
                <a:cubicBezTo>
                  <a:pt x="83" y="0"/>
                  <a:pt x="107" y="19"/>
                  <a:pt x="107" y="43"/>
                </a:cubicBezTo>
                <a:cubicBezTo>
                  <a:pt x="107" y="67"/>
                  <a:pt x="83" y="87"/>
                  <a:pt x="53" y="87"/>
                </a:cubicBezTo>
                <a:cubicBezTo>
                  <a:pt x="51" y="87"/>
                  <a:pt x="48" y="87"/>
                  <a:pt x="45" y="86"/>
                </a:cubicBezTo>
                <a:cubicBezTo>
                  <a:pt x="34" y="98"/>
                  <a:pt x="20" y="100"/>
                  <a:pt x="7" y="100"/>
                </a:cubicBezTo>
                <a:cubicBezTo>
                  <a:pt x="7" y="97"/>
                  <a:pt x="7" y="97"/>
                  <a:pt x="7" y="97"/>
                </a:cubicBezTo>
                <a:cubicBezTo>
                  <a:pt x="14" y="94"/>
                  <a:pt x="20" y="87"/>
                  <a:pt x="20" y="80"/>
                </a:cubicBezTo>
                <a:cubicBezTo>
                  <a:pt x="20" y="79"/>
                  <a:pt x="20" y="78"/>
                  <a:pt x="20" y="77"/>
                </a:cubicBezTo>
                <a:cubicBezTo>
                  <a:pt x="8" y="69"/>
                  <a:pt x="0" y="57"/>
                  <a:pt x="0" y="43"/>
                </a:cubicBezTo>
                <a:cubicBezTo>
                  <a:pt x="0" y="19"/>
                  <a:pt x="24" y="0"/>
                  <a:pt x="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97" name="Freeform 56">
            <a:extLst>
              <a:ext uri="{FF2B5EF4-FFF2-40B4-BE49-F238E27FC236}">
                <a16:creationId xmlns:a16="http://schemas.microsoft.com/office/drawing/2014/main" id="{287792D2-E9D0-5E08-8AC4-E5B984021064}"/>
              </a:ext>
            </a:extLst>
          </p:cNvPr>
          <p:cNvSpPr>
            <a:spLocks noEditPoints="1"/>
          </p:cNvSpPr>
          <p:nvPr/>
        </p:nvSpPr>
        <p:spPr bwMode="auto">
          <a:xfrm>
            <a:off x="10826047" y="3905125"/>
            <a:ext cx="161485" cy="161486"/>
          </a:xfrm>
          <a:custGeom>
            <a:avLst/>
            <a:gdLst>
              <a:gd name="T0" fmla="*/ 62 w 67"/>
              <a:gd name="T1" fmla="*/ 17 h 67"/>
              <a:gd name="T2" fmla="*/ 67 w 67"/>
              <a:gd name="T3" fmla="*/ 13 h 67"/>
              <a:gd name="T4" fmla="*/ 67 w 67"/>
              <a:gd name="T5" fmla="*/ 5 h 67"/>
              <a:gd name="T6" fmla="*/ 58 w 67"/>
              <a:gd name="T7" fmla="*/ 5 h 67"/>
              <a:gd name="T8" fmla="*/ 58 w 67"/>
              <a:gd name="T9" fmla="*/ 0 h 67"/>
              <a:gd name="T10" fmla="*/ 4 w 67"/>
              <a:gd name="T11" fmla="*/ 0 h 67"/>
              <a:gd name="T12" fmla="*/ 0 w 67"/>
              <a:gd name="T13" fmla="*/ 5 h 67"/>
              <a:gd name="T14" fmla="*/ 0 w 67"/>
              <a:gd name="T15" fmla="*/ 63 h 67"/>
              <a:gd name="T16" fmla="*/ 4 w 67"/>
              <a:gd name="T17" fmla="*/ 67 h 67"/>
              <a:gd name="T18" fmla="*/ 58 w 67"/>
              <a:gd name="T19" fmla="*/ 67 h 67"/>
              <a:gd name="T20" fmla="*/ 58 w 67"/>
              <a:gd name="T21" fmla="*/ 50 h 67"/>
              <a:gd name="T22" fmla="*/ 62 w 67"/>
              <a:gd name="T23" fmla="*/ 50 h 67"/>
              <a:gd name="T24" fmla="*/ 67 w 67"/>
              <a:gd name="T25" fmla="*/ 46 h 67"/>
              <a:gd name="T26" fmla="*/ 67 w 67"/>
              <a:gd name="T27" fmla="*/ 38 h 67"/>
              <a:gd name="T28" fmla="*/ 58 w 67"/>
              <a:gd name="T29" fmla="*/ 38 h 67"/>
              <a:gd name="T30" fmla="*/ 58 w 67"/>
              <a:gd name="T31" fmla="*/ 34 h 67"/>
              <a:gd name="T32" fmla="*/ 62 w 67"/>
              <a:gd name="T33" fmla="*/ 34 h 67"/>
              <a:gd name="T34" fmla="*/ 67 w 67"/>
              <a:gd name="T35" fmla="*/ 30 h 67"/>
              <a:gd name="T36" fmla="*/ 67 w 67"/>
              <a:gd name="T37" fmla="*/ 21 h 67"/>
              <a:gd name="T38" fmla="*/ 58 w 67"/>
              <a:gd name="T39" fmla="*/ 21 h 67"/>
              <a:gd name="T40" fmla="*/ 58 w 67"/>
              <a:gd name="T41" fmla="*/ 17 h 67"/>
              <a:gd name="T42" fmla="*/ 62 w 67"/>
              <a:gd name="T43" fmla="*/ 17 h 67"/>
              <a:gd name="T44" fmla="*/ 37 w 67"/>
              <a:gd name="T45" fmla="*/ 17 h 67"/>
              <a:gd name="T46" fmla="*/ 46 w 67"/>
              <a:gd name="T47" fmla="*/ 25 h 67"/>
              <a:gd name="T48" fmla="*/ 37 w 67"/>
              <a:gd name="T49" fmla="*/ 34 h 67"/>
              <a:gd name="T50" fmla="*/ 29 w 67"/>
              <a:gd name="T51" fmla="*/ 25 h 67"/>
              <a:gd name="T52" fmla="*/ 37 w 67"/>
              <a:gd name="T53" fmla="*/ 17 h 67"/>
              <a:gd name="T54" fmla="*/ 16 w 67"/>
              <a:gd name="T55" fmla="*/ 63 h 67"/>
              <a:gd name="T56" fmla="*/ 12 w 67"/>
              <a:gd name="T57" fmla="*/ 63 h 67"/>
              <a:gd name="T58" fmla="*/ 12 w 67"/>
              <a:gd name="T59" fmla="*/ 5 h 67"/>
              <a:gd name="T60" fmla="*/ 16 w 67"/>
              <a:gd name="T61" fmla="*/ 5 h 67"/>
              <a:gd name="T62" fmla="*/ 16 w 67"/>
              <a:gd name="T63" fmla="*/ 63 h 67"/>
              <a:gd name="T64" fmla="*/ 50 w 67"/>
              <a:gd name="T65" fmla="*/ 50 h 67"/>
              <a:gd name="T66" fmla="*/ 25 w 67"/>
              <a:gd name="T67" fmla="*/ 50 h 67"/>
              <a:gd name="T68" fmla="*/ 25 w 67"/>
              <a:gd name="T69" fmla="*/ 46 h 67"/>
              <a:gd name="T70" fmla="*/ 33 w 67"/>
              <a:gd name="T71" fmla="*/ 38 h 67"/>
              <a:gd name="T72" fmla="*/ 33 w 67"/>
              <a:gd name="T73" fmla="*/ 38 h 67"/>
              <a:gd name="T74" fmla="*/ 41 w 67"/>
              <a:gd name="T75" fmla="*/ 38 h 67"/>
              <a:gd name="T76" fmla="*/ 50 w 67"/>
              <a:gd name="T77" fmla="*/ 46 h 67"/>
              <a:gd name="T78" fmla="*/ 50 w 67"/>
              <a:gd name="T79" fmla="*/ 5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7" h="67">
                <a:moveTo>
                  <a:pt x="62" y="17"/>
                </a:moveTo>
                <a:cubicBezTo>
                  <a:pt x="65" y="17"/>
                  <a:pt x="67" y="15"/>
                  <a:pt x="67" y="13"/>
                </a:cubicBezTo>
                <a:cubicBezTo>
                  <a:pt x="67" y="5"/>
                  <a:pt x="67" y="5"/>
                  <a:pt x="67" y="5"/>
                </a:cubicBezTo>
                <a:cubicBezTo>
                  <a:pt x="58" y="5"/>
                  <a:pt x="58" y="5"/>
                  <a:pt x="58" y="5"/>
                </a:cubicBezTo>
                <a:cubicBezTo>
                  <a:pt x="58" y="0"/>
                  <a:pt x="58" y="0"/>
                  <a:pt x="5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7"/>
                  <a:pt x="4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8" y="50"/>
                  <a:pt x="58" y="50"/>
                  <a:pt x="58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5" y="50"/>
                  <a:pt x="67" y="49"/>
                  <a:pt x="67" y="46"/>
                </a:cubicBezTo>
                <a:cubicBezTo>
                  <a:pt x="67" y="38"/>
                  <a:pt x="67" y="38"/>
                  <a:pt x="67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4"/>
                  <a:pt x="58" y="34"/>
                  <a:pt x="58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5" y="34"/>
                  <a:pt x="67" y="32"/>
                  <a:pt x="67" y="30"/>
                </a:cubicBezTo>
                <a:cubicBezTo>
                  <a:pt x="67" y="21"/>
                  <a:pt x="67" y="21"/>
                  <a:pt x="67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17"/>
                  <a:pt x="58" y="17"/>
                  <a:pt x="58" y="17"/>
                </a:cubicBezTo>
                <a:lnTo>
                  <a:pt x="62" y="17"/>
                </a:lnTo>
                <a:close/>
                <a:moveTo>
                  <a:pt x="37" y="17"/>
                </a:moveTo>
                <a:cubicBezTo>
                  <a:pt x="42" y="17"/>
                  <a:pt x="46" y="21"/>
                  <a:pt x="46" y="25"/>
                </a:cubicBezTo>
                <a:cubicBezTo>
                  <a:pt x="46" y="30"/>
                  <a:pt x="42" y="34"/>
                  <a:pt x="37" y="34"/>
                </a:cubicBezTo>
                <a:cubicBezTo>
                  <a:pt x="33" y="34"/>
                  <a:pt x="29" y="30"/>
                  <a:pt x="29" y="25"/>
                </a:cubicBezTo>
                <a:cubicBezTo>
                  <a:pt x="29" y="21"/>
                  <a:pt x="33" y="17"/>
                  <a:pt x="37" y="17"/>
                </a:cubicBezTo>
                <a:close/>
                <a:moveTo>
                  <a:pt x="16" y="63"/>
                </a:moveTo>
                <a:cubicBezTo>
                  <a:pt x="12" y="63"/>
                  <a:pt x="12" y="63"/>
                  <a:pt x="12" y="63"/>
                </a:cubicBezTo>
                <a:cubicBezTo>
                  <a:pt x="12" y="5"/>
                  <a:pt x="12" y="5"/>
                  <a:pt x="12" y="5"/>
                </a:cubicBezTo>
                <a:cubicBezTo>
                  <a:pt x="16" y="5"/>
                  <a:pt x="16" y="5"/>
                  <a:pt x="16" y="5"/>
                </a:cubicBezTo>
                <a:lnTo>
                  <a:pt x="16" y="63"/>
                </a:lnTo>
                <a:close/>
                <a:moveTo>
                  <a:pt x="50" y="50"/>
                </a:moveTo>
                <a:cubicBezTo>
                  <a:pt x="25" y="50"/>
                  <a:pt x="25" y="50"/>
                  <a:pt x="25" y="50"/>
                </a:cubicBezTo>
                <a:cubicBezTo>
                  <a:pt x="25" y="46"/>
                  <a:pt x="25" y="46"/>
                  <a:pt x="25" y="46"/>
                </a:cubicBezTo>
                <a:cubicBezTo>
                  <a:pt x="25" y="42"/>
                  <a:pt x="28" y="38"/>
                  <a:pt x="33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6" y="38"/>
                  <a:pt x="50" y="42"/>
                  <a:pt x="50" y="46"/>
                </a:cubicBezTo>
                <a:lnTo>
                  <a:pt x="50" y="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98" name="Freeform 57">
            <a:extLst>
              <a:ext uri="{FF2B5EF4-FFF2-40B4-BE49-F238E27FC236}">
                <a16:creationId xmlns:a16="http://schemas.microsoft.com/office/drawing/2014/main" id="{F0648162-707B-277A-1F41-0442CD7372FB}"/>
              </a:ext>
            </a:extLst>
          </p:cNvPr>
          <p:cNvSpPr>
            <a:spLocks noEditPoints="1"/>
          </p:cNvSpPr>
          <p:nvPr/>
        </p:nvSpPr>
        <p:spPr bwMode="auto">
          <a:xfrm>
            <a:off x="11102040" y="3464710"/>
            <a:ext cx="139465" cy="136528"/>
          </a:xfrm>
          <a:custGeom>
            <a:avLst/>
            <a:gdLst>
              <a:gd name="T0" fmla="*/ 58 w 58"/>
              <a:gd name="T1" fmla="*/ 29 h 57"/>
              <a:gd name="T2" fmla="*/ 29 w 58"/>
              <a:gd name="T3" fmla="*/ 57 h 57"/>
              <a:gd name="T4" fmla="*/ 0 w 58"/>
              <a:gd name="T5" fmla="*/ 29 h 57"/>
              <a:gd name="T6" fmla="*/ 29 w 58"/>
              <a:gd name="T7" fmla="*/ 0 h 57"/>
              <a:gd name="T8" fmla="*/ 58 w 58"/>
              <a:gd name="T9" fmla="*/ 29 h 57"/>
              <a:gd name="T10" fmla="*/ 6 w 58"/>
              <a:gd name="T11" fmla="*/ 29 h 57"/>
              <a:gd name="T12" fmla="*/ 29 w 58"/>
              <a:gd name="T13" fmla="*/ 52 h 57"/>
              <a:gd name="T14" fmla="*/ 52 w 58"/>
              <a:gd name="T15" fmla="*/ 29 h 57"/>
              <a:gd name="T16" fmla="*/ 29 w 58"/>
              <a:gd name="T17" fmla="*/ 6 h 57"/>
              <a:gd name="T18" fmla="*/ 6 w 58"/>
              <a:gd name="T19" fmla="*/ 29 h 57"/>
              <a:gd name="T20" fmla="*/ 32 w 58"/>
              <a:gd name="T21" fmla="*/ 12 h 57"/>
              <a:gd name="T22" fmla="*/ 46 w 58"/>
              <a:gd name="T23" fmla="*/ 26 h 57"/>
              <a:gd name="T24" fmla="*/ 46 w 58"/>
              <a:gd name="T25" fmla="*/ 31 h 57"/>
              <a:gd name="T26" fmla="*/ 41 w 58"/>
              <a:gd name="T27" fmla="*/ 31 h 57"/>
              <a:gd name="T28" fmla="*/ 33 w 58"/>
              <a:gd name="T29" fmla="*/ 23 h 57"/>
              <a:gd name="T30" fmla="*/ 33 w 58"/>
              <a:gd name="T31" fmla="*/ 43 h 57"/>
              <a:gd name="T32" fmla="*/ 29 w 58"/>
              <a:gd name="T33" fmla="*/ 47 h 57"/>
              <a:gd name="T34" fmla="*/ 25 w 58"/>
              <a:gd name="T35" fmla="*/ 43 h 57"/>
              <a:gd name="T36" fmla="*/ 25 w 58"/>
              <a:gd name="T37" fmla="*/ 23 h 57"/>
              <a:gd name="T38" fmla="*/ 17 w 58"/>
              <a:gd name="T39" fmla="*/ 31 h 57"/>
              <a:gd name="T40" fmla="*/ 12 w 58"/>
              <a:gd name="T41" fmla="*/ 31 h 57"/>
              <a:gd name="T42" fmla="*/ 11 w 58"/>
              <a:gd name="T43" fmla="*/ 29 h 57"/>
              <a:gd name="T44" fmla="*/ 12 w 58"/>
              <a:gd name="T45" fmla="*/ 26 h 57"/>
              <a:gd name="T46" fmla="*/ 27 w 58"/>
              <a:gd name="T47" fmla="*/ 12 h 57"/>
              <a:gd name="T48" fmla="*/ 32 w 58"/>
              <a:gd name="T49" fmla="*/ 1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8" h="57">
                <a:moveTo>
                  <a:pt x="58" y="29"/>
                </a:moveTo>
                <a:cubicBezTo>
                  <a:pt x="58" y="45"/>
                  <a:pt x="45" y="57"/>
                  <a:pt x="29" y="57"/>
                </a:cubicBezTo>
                <a:cubicBezTo>
                  <a:pt x="13" y="57"/>
                  <a:pt x="0" y="45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lose/>
                <a:moveTo>
                  <a:pt x="6" y="29"/>
                </a:moveTo>
                <a:cubicBezTo>
                  <a:pt x="6" y="42"/>
                  <a:pt x="16" y="52"/>
                  <a:pt x="29" y="52"/>
                </a:cubicBezTo>
                <a:cubicBezTo>
                  <a:pt x="42" y="52"/>
                  <a:pt x="52" y="42"/>
                  <a:pt x="52" y="29"/>
                </a:cubicBezTo>
                <a:cubicBezTo>
                  <a:pt x="52" y="16"/>
                  <a:pt x="42" y="6"/>
                  <a:pt x="29" y="6"/>
                </a:cubicBezTo>
                <a:cubicBezTo>
                  <a:pt x="16" y="6"/>
                  <a:pt x="6" y="16"/>
                  <a:pt x="6" y="29"/>
                </a:cubicBezTo>
                <a:close/>
                <a:moveTo>
                  <a:pt x="32" y="12"/>
                </a:moveTo>
                <a:cubicBezTo>
                  <a:pt x="46" y="26"/>
                  <a:pt x="46" y="26"/>
                  <a:pt x="46" y="26"/>
                </a:cubicBezTo>
                <a:cubicBezTo>
                  <a:pt x="47" y="28"/>
                  <a:pt x="47" y="30"/>
                  <a:pt x="46" y="31"/>
                </a:cubicBezTo>
                <a:cubicBezTo>
                  <a:pt x="45" y="33"/>
                  <a:pt x="42" y="33"/>
                  <a:pt x="41" y="31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5"/>
                  <a:pt x="31" y="47"/>
                  <a:pt x="29" y="47"/>
                </a:cubicBezTo>
                <a:cubicBezTo>
                  <a:pt x="27" y="47"/>
                  <a:pt x="25" y="45"/>
                  <a:pt x="25" y="43"/>
                </a:cubicBezTo>
                <a:cubicBezTo>
                  <a:pt x="25" y="23"/>
                  <a:pt x="25" y="23"/>
                  <a:pt x="25" y="23"/>
                </a:cubicBezTo>
                <a:cubicBezTo>
                  <a:pt x="17" y="31"/>
                  <a:pt x="17" y="31"/>
                  <a:pt x="17" y="31"/>
                </a:cubicBezTo>
                <a:cubicBezTo>
                  <a:pt x="16" y="33"/>
                  <a:pt x="14" y="33"/>
                  <a:pt x="12" y="31"/>
                </a:cubicBezTo>
                <a:cubicBezTo>
                  <a:pt x="12" y="31"/>
                  <a:pt x="11" y="30"/>
                  <a:pt x="11" y="29"/>
                </a:cubicBezTo>
                <a:cubicBezTo>
                  <a:pt x="11" y="28"/>
                  <a:pt x="12" y="27"/>
                  <a:pt x="12" y="26"/>
                </a:cubicBezTo>
                <a:cubicBezTo>
                  <a:pt x="27" y="12"/>
                  <a:pt x="27" y="12"/>
                  <a:pt x="27" y="12"/>
                </a:cubicBezTo>
                <a:cubicBezTo>
                  <a:pt x="28" y="11"/>
                  <a:pt x="30" y="11"/>
                  <a:pt x="32" y="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99" name="Freeform 58">
            <a:extLst>
              <a:ext uri="{FF2B5EF4-FFF2-40B4-BE49-F238E27FC236}">
                <a16:creationId xmlns:a16="http://schemas.microsoft.com/office/drawing/2014/main" id="{84BEB623-F4CE-0FDC-7D3B-14340F1EC204}"/>
              </a:ext>
            </a:extLst>
          </p:cNvPr>
          <p:cNvSpPr>
            <a:spLocks noEditPoints="1"/>
          </p:cNvSpPr>
          <p:nvPr/>
        </p:nvSpPr>
        <p:spPr bwMode="auto">
          <a:xfrm>
            <a:off x="11078552" y="3635004"/>
            <a:ext cx="110104" cy="110103"/>
          </a:xfrm>
          <a:custGeom>
            <a:avLst/>
            <a:gdLst>
              <a:gd name="T0" fmla="*/ 3 w 46"/>
              <a:gd name="T1" fmla="*/ 0 h 46"/>
              <a:gd name="T2" fmla="*/ 20 w 46"/>
              <a:gd name="T3" fmla="*/ 0 h 46"/>
              <a:gd name="T4" fmla="*/ 20 w 46"/>
              <a:gd name="T5" fmla="*/ 3 h 46"/>
              <a:gd name="T6" fmla="*/ 3 w 46"/>
              <a:gd name="T7" fmla="*/ 3 h 46"/>
              <a:gd name="T8" fmla="*/ 3 w 46"/>
              <a:gd name="T9" fmla="*/ 0 h 46"/>
              <a:gd name="T10" fmla="*/ 26 w 46"/>
              <a:gd name="T11" fmla="*/ 0 h 46"/>
              <a:gd name="T12" fmla="*/ 43 w 46"/>
              <a:gd name="T13" fmla="*/ 0 h 46"/>
              <a:gd name="T14" fmla="*/ 43 w 46"/>
              <a:gd name="T15" fmla="*/ 3 h 46"/>
              <a:gd name="T16" fmla="*/ 26 w 46"/>
              <a:gd name="T17" fmla="*/ 3 h 46"/>
              <a:gd name="T18" fmla="*/ 26 w 46"/>
              <a:gd name="T19" fmla="*/ 0 h 46"/>
              <a:gd name="T20" fmla="*/ 43 w 46"/>
              <a:gd name="T21" fmla="*/ 14 h 46"/>
              <a:gd name="T22" fmla="*/ 41 w 46"/>
              <a:gd name="T23" fmla="*/ 14 h 46"/>
              <a:gd name="T24" fmla="*/ 41 w 46"/>
              <a:gd name="T25" fmla="*/ 3 h 46"/>
              <a:gd name="T26" fmla="*/ 29 w 46"/>
              <a:gd name="T27" fmla="*/ 3 h 46"/>
              <a:gd name="T28" fmla="*/ 29 w 46"/>
              <a:gd name="T29" fmla="*/ 14 h 46"/>
              <a:gd name="T30" fmla="*/ 17 w 46"/>
              <a:gd name="T31" fmla="*/ 14 h 46"/>
              <a:gd name="T32" fmla="*/ 17 w 46"/>
              <a:gd name="T33" fmla="*/ 3 h 46"/>
              <a:gd name="T34" fmla="*/ 6 w 46"/>
              <a:gd name="T35" fmla="*/ 3 h 46"/>
              <a:gd name="T36" fmla="*/ 6 w 46"/>
              <a:gd name="T37" fmla="*/ 14 h 46"/>
              <a:gd name="T38" fmla="*/ 3 w 46"/>
              <a:gd name="T39" fmla="*/ 14 h 46"/>
              <a:gd name="T40" fmla="*/ 0 w 46"/>
              <a:gd name="T41" fmla="*/ 18 h 46"/>
              <a:gd name="T42" fmla="*/ 0 w 46"/>
              <a:gd name="T43" fmla="*/ 43 h 46"/>
              <a:gd name="T44" fmla="*/ 3 w 46"/>
              <a:gd name="T45" fmla="*/ 46 h 46"/>
              <a:gd name="T46" fmla="*/ 17 w 46"/>
              <a:gd name="T47" fmla="*/ 46 h 46"/>
              <a:gd name="T48" fmla="*/ 20 w 46"/>
              <a:gd name="T49" fmla="*/ 43 h 46"/>
              <a:gd name="T50" fmla="*/ 20 w 46"/>
              <a:gd name="T51" fmla="*/ 26 h 46"/>
              <a:gd name="T52" fmla="*/ 26 w 46"/>
              <a:gd name="T53" fmla="*/ 26 h 46"/>
              <a:gd name="T54" fmla="*/ 26 w 46"/>
              <a:gd name="T55" fmla="*/ 43 h 46"/>
              <a:gd name="T56" fmla="*/ 29 w 46"/>
              <a:gd name="T57" fmla="*/ 46 h 46"/>
              <a:gd name="T58" fmla="*/ 43 w 46"/>
              <a:gd name="T59" fmla="*/ 46 h 46"/>
              <a:gd name="T60" fmla="*/ 46 w 46"/>
              <a:gd name="T61" fmla="*/ 43 h 46"/>
              <a:gd name="T62" fmla="*/ 46 w 46"/>
              <a:gd name="T63" fmla="*/ 18 h 46"/>
              <a:gd name="T64" fmla="*/ 43 w 46"/>
              <a:gd name="T65" fmla="*/ 14 h 46"/>
              <a:gd name="T66" fmla="*/ 16 w 46"/>
              <a:gd name="T67" fmla="*/ 43 h 46"/>
              <a:gd name="T68" fmla="*/ 5 w 46"/>
              <a:gd name="T69" fmla="*/ 43 h 46"/>
              <a:gd name="T70" fmla="*/ 3 w 46"/>
              <a:gd name="T71" fmla="*/ 42 h 46"/>
              <a:gd name="T72" fmla="*/ 5 w 46"/>
              <a:gd name="T73" fmla="*/ 40 h 46"/>
              <a:gd name="T74" fmla="*/ 16 w 46"/>
              <a:gd name="T75" fmla="*/ 40 h 46"/>
              <a:gd name="T76" fmla="*/ 17 w 46"/>
              <a:gd name="T77" fmla="*/ 42 h 46"/>
              <a:gd name="T78" fmla="*/ 16 w 46"/>
              <a:gd name="T79" fmla="*/ 43 h 46"/>
              <a:gd name="T80" fmla="*/ 25 w 46"/>
              <a:gd name="T81" fmla="*/ 23 h 46"/>
              <a:gd name="T82" fmla="*/ 22 w 46"/>
              <a:gd name="T83" fmla="*/ 23 h 46"/>
              <a:gd name="T84" fmla="*/ 20 w 46"/>
              <a:gd name="T85" fmla="*/ 22 h 46"/>
              <a:gd name="T86" fmla="*/ 22 w 46"/>
              <a:gd name="T87" fmla="*/ 20 h 46"/>
              <a:gd name="T88" fmla="*/ 25 w 46"/>
              <a:gd name="T89" fmla="*/ 20 h 46"/>
              <a:gd name="T90" fmla="*/ 26 w 46"/>
              <a:gd name="T91" fmla="*/ 22 h 46"/>
              <a:gd name="T92" fmla="*/ 25 w 46"/>
              <a:gd name="T93" fmla="*/ 23 h 46"/>
              <a:gd name="T94" fmla="*/ 42 w 46"/>
              <a:gd name="T95" fmla="*/ 43 h 46"/>
              <a:gd name="T96" fmla="*/ 31 w 46"/>
              <a:gd name="T97" fmla="*/ 43 h 46"/>
              <a:gd name="T98" fmla="*/ 29 w 46"/>
              <a:gd name="T99" fmla="*/ 42 h 46"/>
              <a:gd name="T100" fmla="*/ 31 w 46"/>
              <a:gd name="T101" fmla="*/ 40 h 46"/>
              <a:gd name="T102" fmla="*/ 42 w 46"/>
              <a:gd name="T103" fmla="*/ 40 h 46"/>
              <a:gd name="T104" fmla="*/ 43 w 46"/>
              <a:gd name="T105" fmla="*/ 42 h 46"/>
              <a:gd name="T106" fmla="*/ 42 w 46"/>
              <a:gd name="T107" fmla="*/ 4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" h="46">
                <a:moveTo>
                  <a:pt x="3" y="0"/>
                </a:moveTo>
                <a:cubicBezTo>
                  <a:pt x="20" y="0"/>
                  <a:pt x="20" y="0"/>
                  <a:pt x="20" y="0"/>
                </a:cubicBezTo>
                <a:cubicBezTo>
                  <a:pt x="20" y="3"/>
                  <a:pt x="20" y="3"/>
                  <a:pt x="20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3" y="0"/>
                  <a:pt x="43" y="0"/>
                  <a:pt x="43" y="0"/>
                </a:cubicBezTo>
                <a:cubicBezTo>
                  <a:pt x="43" y="3"/>
                  <a:pt x="43" y="3"/>
                  <a:pt x="43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4"/>
                  <a:pt x="29" y="14"/>
                  <a:pt x="29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3"/>
                  <a:pt x="17" y="3"/>
                  <a:pt x="17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4"/>
                  <a:pt x="6" y="14"/>
                  <a:pt x="6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2" y="14"/>
                  <a:pt x="0" y="16"/>
                  <a:pt x="0" y="1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5"/>
                  <a:pt x="2" y="46"/>
                  <a:pt x="3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9" y="46"/>
                  <a:pt x="20" y="45"/>
                  <a:pt x="20" y="43"/>
                </a:cubicBezTo>
                <a:cubicBezTo>
                  <a:pt x="20" y="26"/>
                  <a:pt x="20" y="26"/>
                  <a:pt x="20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43"/>
                  <a:pt x="26" y="43"/>
                  <a:pt x="26" y="43"/>
                </a:cubicBezTo>
                <a:cubicBezTo>
                  <a:pt x="26" y="45"/>
                  <a:pt x="28" y="46"/>
                  <a:pt x="29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5" y="46"/>
                  <a:pt x="46" y="45"/>
                  <a:pt x="46" y="43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6"/>
                  <a:pt x="45" y="14"/>
                  <a:pt x="43" y="14"/>
                </a:cubicBezTo>
                <a:close/>
                <a:moveTo>
                  <a:pt x="16" y="43"/>
                </a:moveTo>
                <a:cubicBezTo>
                  <a:pt x="5" y="43"/>
                  <a:pt x="5" y="43"/>
                  <a:pt x="5" y="43"/>
                </a:cubicBezTo>
                <a:cubicBezTo>
                  <a:pt x="4" y="43"/>
                  <a:pt x="3" y="43"/>
                  <a:pt x="3" y="42"/>
                </a:cubicBezTo>
                <a:cubicBezTo>
                  <a:pt x="3" y="41"/>
                  <a:pt x="4" y="40"/>
                  <a:pt x="5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7" y="40"/>
                  <a:pt x="17" y="41"/>
                  <a:pt x="17" y="42"/>
                </a:cubicBezTo>
                <a:cubicBezTo>
                  <a:pt x="17" y="43"/>
                  <a:pt x="17" y="43"/>
                  <a:pt x="16" y="43"/>
                </a:cubicBezTo>
                <a:close/>
                <a:moveTo>
                  <a:pt x="25" y="23"/>
                </a:moveTo>
                <a:cubicBezTo>
                  <a:pt x="22" y="23"/>
                  <a:pt x="22" y="23"/>
                  <a:pt x="22" y="23"/>
                </a:cubicBezTo>
                <a:cubicBezTo>
                  <a:pt x="21" y="23"/>
                  <a:pt x="20" y="22"/>
                  <a:pt x="20" y="22"/>
                </a:cubicBezTo>
                <a:cubicBezTo>
                  <a:pt x="20" y="21"/>
                  <a:pt x="21" y="20"/>
                  <a:pt x="22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6" y="21"/>
                  <a:pt x="26" y="22"/>
                </a:cubicBezTo>
                <a:cubicBezTo>
                  <a:pt x="26" y="22"/>
                  <a:pt x="25" y="23"/>
                  <a:pt x="25" y="23"/>
                </a:cubicBezTo>
                <a:close/>
                <a:moveTo>
                  <a:pt x="42" y="43"/>
                </a:moveTo>
                <a:cubicBezTo>
                  <a:pt x="31" y="43"/>
                  <a:pt x="31" y="43"/>
                  <a:pt x="31" y="43"/>
                </a:cubicBezTo>
                <a:cubicBezTo>
                  <a:pt x="30" y="43"/>
                  <a:pt x="29" y="43"/>
                  <a:pt x="29" y="42"/>
                </a:cubicBezTo>
                <a:cubicBezTo>
                  <a:pt x="29" y="41"/>
                  <a:pt x="30" y="40"/>
                  <a:pt x="31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40"/>
                  <a:pt x="43" y="41"/>
                  <a:pt x="43" y="42"/>
                </a:cubicBezTo>
                <a:cubicBezTo>
                  <a:pt x="43" y="43"/>
                  <a:pt x="43" y="43"/>
                  <a:pt x="42" y="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00" name="Freeform 59">
            <a:extLst>
              <a:ext uri="{FF2B5EF4-FFF2-40B4-BE49-F238E27FC236}">
                <a16:creationId xmlns:a16="http://schemas.microsoft.com/office/drawing/2014/main" id="{5EFDF47A-ADAE-4B50-7A88-8800E91ECD83}"/>
              </a:ext>
            </a:extLst>
          </p:cNvPr>
          <p:cNvSpPr/>
          <p:nvPr/>
        </p:nvSpPr>
        <p:spPr bwMode="auto">
          <a:xfrm>
            <a:off x="10878897" y="3657024"/>
            <a:ext cx="177634" cy="179102"/>
          </a:xfrm>
          <a:custGeom>
            <a:avLst/>
            <a:gdLst>
              <a:gd name="T0" fmla="*/ 61 w 121"/>
              <a:gd name="T1" fmla="*/ 122 h 122"/>
              <a:gd name="T2" fmla="*/ 121 w 121"/>
              <a:gd name="T3" fmla="*/ 62 h 122"/>
              <a:gd name="T4" fmla="*/ 84 w 121"/>
              <a:gd name="T5" fmla="*/ 62 h 122"/>
              <a:gd name="T6" fmla="*/ 84 w 121"/>
              <a:gd name="T7" fmla="*/ 0 h 122"/>
              <a:gd name="T8" fmla="*/ 38 w 121"/>
              <a:gd name="T9" fmla="*/ 0 h 122"/>
              <a:gd name="T10" fmla="*/ 38 w 121"/>
              <a:gd name="T11" fmla="*/ 62 h 122"/>
              <a:gd name="T12" fmla="*/ 0 w 121"/>
              <a:gd name="T13" fmla="*/ 62 h 122"/>
              <a:gd name="T14" fmla="*/ 61 w 121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122">
                <a:moveTo>
                  <a:pt x="61" y="122"/>
                </a:moveTo>
                <a:lnTo>
                  <a:pt x="121" y="62"/>
                </a:lnTo>
                <a:lnTo>
                  <a:pt x="84" y="62"/>
                </a:lnTo>
                <a:lnTo>
                  <a:pt x="84" y="0"/>
                </a:lnTo>
                <a:lnTo>
                  <a:pt x="38" y="0"/>
                </a:lnTo>
                <a:lnTo>
                  <a:pt x="38" y="62"/>
                </a:lnTo>
                <a:lnTo>
                  <a:pt x="0" y="62"/>
                </a:lnTo>
                <a:lnTo>
                  <a:pt x="61" y="12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01" name="Freeform 60">
            <a:extLst>
              <a:ext uri="{FF2B5EF4-FFF2-40B4-BE49-F238E27FC236}">
                <a16:creationId xmlns:a16="http://schemas.microsoft.com/office/drawing/2014/main" id="{4C11F172-A53D-830B-C208-2C538EC6E952}"/>
              </a:ext>
            </a:extLst>
          </p:cNvPr>
          <p:cNvSpPr>
            <a:spLocks noEditPoints="1"/>
          </p:cNvSpPr>
          <p:nvPr/>
        </p:nvSpPr>
        <p:spPr bwMode="auto">
          <a:xfrm>
            <a:off x="11085891" y="3260651"/>
            <a:ext cx="148274" cy="148273"/>
          </a:xfrm>
          <a:custGeom>
            <a:avLst/>
            <a:gdLst>
              <a:gd name="T0" fmla="*/ 31 w 62"/>
              <a:gd name="T1" fmla="*/ 62 h 62"/>
              <a:gd name="T2" fmla="*/ 0 w 62"/>
              <a:gd name="T3" fmla="*/ 31 h 62"/>
              <a:gd name="T4" fmla="*/ 31 w 62"/>
              <a:gd name="T5" fmla="*/ 0 h 62"/>
              <a:gd name="T6" fmla="*/ 62 w 62"/>
              <a:gd name="T7" fmla="*/ 31 h 62"/>
              <a:gd name="T8" fmla="*/ 31 w 62"/>
              <a:gd name="T9" fmla="*/ 62 h 62"/>
              <a:gd name="T10" fmla="*/ 57 w 62"/>
              <a:gd name="T11" fmla="*/ 35 h 62"/>
              <a:gd name="T12" fmla="*/ 41 w 62"/>
              <a:gd name="T13" fmla="*/ 34 h 62"/>
              <a:gd name="T14" fmla="*/ 46 w 62"/>
              <a:gd name="T15" fmla="*/ 53 h 62"/>
              <a:gd name="T16" fmla="*/ 57 w 62"/>
              <a:gd name="T17" fmla="*/ 35 h 62"/>
              <a:gd name="T18" fmla="*/ 41 w 62"/>
              <a:gd name="T19" fmla="*/ 55 h 62"/>
              <a:gd name="T20" fmla="*/ 36 w 62"/>
              <a:gd name="T21" fmla="*/ 35 h 62"/>
              <a:gd name="T22" fmla="*/ 35 w 62"/>
              <a:gd name="T23" fmla="*/ 35 h 62"/>
              <a:gd name="T24" fmla="*/ 15 w 62"/>
              <a:gd name="T25" fmla="*/ 52 h 62"/>
              <a:gd name="T26" fmla="*/ 31 w 62"/>
              <a:gd name="T27" fmla="*/ 57 h 62"/>
              <a:gd name="T28" fmla="*/ 41 w 62"/>
              <a:gd name="T29" fmla="*/ 55 h 62"/>
              <a:gd name="T30" fmla="*/ 11 w 62"/>
              <a:gd name="T31" fmla="*/ 48 h 62"/>
              <a:gd name="T32" fmla="*/ 33 w 62"/>
              <a:gd name="T33" fmla="*/ 31 h 62"/>
              <a:gd name="T34" fmla="*/ 34 w 62"/>
              <a:gd name="T35" fmla="*/ 31 h 62"/>
              <a:gd name="T36" fmla="*/ 32 w 62"/>
              <a:gd name="T37" fmla="*/ 26 h 62"/>
              <a:gd name="T38" fmla="*/ 4 w 62"/>
              <a:gd name="T39" fmla="*/ 30 h 62"/>
              <a:gd name="T40" fmla="*/ 4 w 62"/>
              <a:gd name="T41" fmla="*/ 31 h 62"/>
              <a:gd name="T42" fmla="*/ 11 w 62"/>
              <a:gd name="T43" fmla="*/ 48 h 62"/>
              <a:gd name="T44" fmla="*/ 5 w 62"/>
              <a:gd name="T45" fmla="*/ 25 h 62"/>
              <a:gd name="T46" fmla="*/ 29 w 62"/>
              <a:gd name="T47" fmla="*/ 22 h 62"/>
              <a:gd name="T48" fmla="*/ 20 w 62"/>
              <a:gd name="T49" fmla="*/ 7 h 62"/>
              <a:gd name="T50" fmla="*/ 5 w 62"/>
              <a:gd name="T51" fmla="*/ 25 h 62"/>
              <a:gd name="T52" fmla="*/ 25 w 62"/>
              <a:gd name="T53" fmla="*/ 5 h 62"/>
              <a:gd name="T54" fmla="*/ 35 w 62"/>
              <a:gd name="T55" fmla="*/ 20 h 62"/>
              <a:gd name="T56" fmla="*/ 49 w 62"/>
              <a:gd name="T57" fmla="*/ 11 h 62"/>
              <a:gd name="T58" fmla="*/ 31 w 62"/>
              <a:gd name="T59" fmla="*/ 4 h 62"/>
              <a:gd name="T60" fmla="*/ 25 w 62"/>
              <a:gd name="T61" fmla="*/ 5 h 62"/>
              <a:gd name="T62" fmla="*/ 51 w 62"/>
              <a:gd name="T63" fmla="*/ 14 h 62"/>
              <a:gd name="T64" fmla="*/ 37 w 62"/>
              <a:gd name="T65" fmla="*/ 24 h 62"/>
              <a:gd name="T66" fmla="*/ 38 w 62"/>
              <a:gd name="T67" fmla="*/ 28 h 62"/>
              <a:gd name="T68" fmla="*/ 39 w 62"/>
              <a:gd name="T69" fmla="*/ 30 h 62"/>
              <a:gd name="T70" fmla="*/ 57 w 62"/>
              <a:gd name="T71" fmla="*/ 30 h 62"/>
              <a:gd name="T72" fmla="*/ 51 w 62"/>
              <a:gd name="T73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  <a:moveTo>
                  <a:pt x="57" y="35"/>
                </a:moveTo>
                <a:cubicBezTo>
                  <a:pt x="56" y="35"/>
                  <a:pt x="49" y="32"/>
                  <a:pt x="41" y="34"/>
                </a:cubicBezTo>
                <a:cubicBezTo>
                  <a:pt x="44" y="43"/>
                  <a:pt x="45" y="51"/>
                  <a:pt x="46" y="53"/>
                </a:cubicBezTo>
                <a:cubicBezTo>
                  <a:pt x="52" y="49"/>
                  <a:pt x="56" y="42"/>
                  <a:pt x="57" y="35"/>
                </a:cubicBezTo>
                <a:close/>
                <a:moveTo>
                  <a:pt x="41" y="55"/>
                </a:moveTo>
                <a:cubicBezTo>
                  <a:pt x="41" y="53"/>
                  <a:pt x="39" y="45"/>
                  <a:pt x="36" y="35"/>
                </a:cubicBezTo>
                <a:cubicBezTo>
                  <a:pt x="36" y="35"/>
                  <a:pt x="36" y="35"/>
                  <a:pt x="35" y="35"/>
                </a:cubicBezTo>
                <a:cubicBezTo>
                  <a:pt x="20" y="40"/>
                  <a:pt x="15" y="51"/>
                  <a:pt x="15" y="52"/>
                </a:cubicBezTo>
                <a:cubicBezTo>
                  <a:pt x="19" y="55"/>
                  <a:pt x="25" y="57"/>
                  <a:pt x="31" y="57"/>
                </a:cubicBezTo>
                <a:cubicBezTo>
                  <a:pt x="35" y="57"/>
                  <a:pt x="38" y="57"/>
                  <a:pt x="41" y="55"/>
                </a:cubicBezTo>
                <a:close/>
                <a:moveTo>
                  <a:pt x="11" y="48"/>
                </a:moveTo>
                <a:cubicBezTo>
                  <a:pt x="12" y="47"/>
                  <a:pt x="19" y="35"/>
                  <a:pt x="33" y="31"/>
                </a:cubicBezTo>
                <a:cubicBezTo>
                  <a:pt x="33" y="31"/>
                  <a:pt x="33" y="31"/>
                  <a:pt x="34" y="31"/>
                </a:cubicBezTo>
                <a:cubicBezTo>
                  <a:pt x="33" y="29"/>
                  <a:pt x="32" y="28"/>
                  <a:pt x="32" y="26"/>
                </a:cubicBezTo>
                <a:cubicBezTo>
                  <a:pt x="18" y="30"/>
                  <a:pt x="6" y="30"/>
                  <a:pt x="4" y="30"/>
                </a:cubicBezTo>
                <a:cubicBezTo>
                  <a:pt x="4" y="30"/>
                  <a:pt x="4" y="30"/>
                  <a:pt x="4" y="31"/>
                </a:cubicBezTo>
                <a:cubicBezTo>
                  <a:pt x="4" y="38"/>
                  <a:pt x="7" y="44"/>
                  <a:pt x="11" y="48"/>
                </a:cubicBezTo>
                <a:close/>
                <a:moveTo>
                  <a:pt x="5" y="25"/>
                </a:moveTo>
                <a:cubicBezTo>
                  <a:pt x="6" y="25"/>
                  <a:pt x="17" y="25"/>
                  <a:pt x="29" y="22"/>
                </a:cubicBezTo>
                <a:cubicBezTo>
                  <a:pt x="25" y="14"/>
                  <a:pt x="20" y="8"/>
                  <a:pt x="20" y="7"/>
                </a:cubicBezTo>
                <a:cubicBezTo>
                  <a:pt x="12" y="10"/>
                  <a:pt x="7" y="17"/>
                  <a:pt x="5" y="25"/>
                </a:cubicBezTo>
                <a:close/>
                <a:moveTo>
                  <a:pt x="25" y="5"/>
                </a:moveTo>
                <a:cubicBezTo>
                  <a:pt x="25" y="6"/>
                  <a:pt x="30" y="12"/>
                  <a:pt x="35" y="20"/>
                </a:cubicBezTo>
                <a:cubicBezTo>
                  <a:pt x="44" y="17"/>
                  <a:pt x="48" y="12"/>
                  <a:pt x="49" y="11"/>
                </a:cubicBezTo>
                <a:cubicBezTo>
                  <a:pt x="44" y="7"/>
                  <a:pt x="38" y="4"/>
                  <a:pt x="31" y="4"/>
                </a:cubicBezTo>
                <a:cubicBezTo>
                  <a:pt x="29" y="4"/>
                  <a:pt x="27" y="4"/>
                  <a:pt x="25" y="5"/>
                </a:cubicBezTo>
                <a:close/>
                <a:moveTo>
                  <a:pt x="51" y="14"/>
                </a:moveTo>
                <a:cubicBezTo>
                  <a:pt x="51" y="15"/>
                  <a:pt x="46" y="20"/>
                  <a:pt x="37" y="24"/>
                </a:cubicBezTo>
                <a:cubicBezTo>
                  <a:pt x="37" y="26"/>
                  <a:pt x="38" y="27"/>
                  <a:pt x="38" y="28"/>
                </a:cubicBezTo>
                <a:cubicBezTo>
                  <a:pt x="39" y="29"/>
                  <a:pt x="39" y="29"/>
                  <a:pt x="39" y="30"/>
                </a:cubicBezTo>
                <a:cubicBezTo>
                  <a:pt x="48" y="29"/>
                  <a:pt x="57" y="30"/>
                  <a:pt x="57" y="30"/>
                </a:cubicBezTo>
                <a:cubicBezTo>
                  <a:pt x="57" y="24"/>
                  <a:pt x="55" y="18"/>
                  <a:pt x="51" y="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02" name="Freeform 61">
            <a:extLst>
              <a:ext uri="{FF2B5EF4-FFF2-40B4-BE49-F238E27FC236}">
                <a16:creationId xmlns:a16="http://schemas.microsoft.com/office/drawing/2014/main" id="{E24F41CE-3307-AE23-7C8E-AC4A283504AE}"/>
              </a:ext>
            </a:extLst>
          </p:cNvPr>
          <p:cNvSpPr>
            <a:spLocks noEditPoints="1"/>
          </p:cNvSpPr>
          <p:nvPr/>
        </p:nvSpPr>
        <p:spPr bwMode="auto">
          <a:xfrm>
            <a:off x="10937619" y="3483794"/>
            <a:ext cx="140933" cy="124784"/>
          </a:xfrm>
          <a:custGeom>
            <a:avLst/>
            <a:gdLst>
              <a:gd name="T0" fmla="*/ 48 w 59"/>
              <a:gd name="T1" fmla="*/ 0 h 52"/>
              <a:gd name="T2" fmla="*/ 11 w 59"/>
              <a:gd name="T3" fmla="*/ 0 h 52"/>
              <a:gd name="T4" fmla="*/ 0 w 59"/>
              <a:gd name="T5" fmla="*/ 12 h 52"/>
              <a:gd name="T6" fmla="*/ 0 w 59"/>
              <a:gd name="T7" fmla="*/ 50 h 52"/>
              <a:gd name="T8" fmla="*/ 2 w 59"/>
              <a:gd name="T9" fmla="*/ 52 h 52"/>
              <a:gd name="T10" fmla="*/ 57 w 59"/>
              <a:gd name="T11" fmla="*/ 52 h 52"/>
              <a:gd name="T12" fmla="*/ 59 w 59"/>
              <a:gd name="T13" fmla="*/ 50 h 52"/>
              <a:gd name="T14" fmla="*/ 59 w 59"/>
              <a:gd name="T15" fmla="*/ 12 h 52"/>
              <a:gd name="T16" fmla="*/ 48 w 59"/>
              <a:gd name="T17" fmla="*/ 0 h 52"/>
              <a:gd name="T18" fmla="*/ 37 w 59"/>
              <a:gd name="T19" fmla="*/ 34 h 52"/>
              <a:gd name="T20" fmla="*/ 37 w 59"/>
              <a:gd name="T21" fmla="*/ 45 h 52"/>
              <a:gd name="T22" fmla="*/ 22 w 59"/>
              <a:gd name="T23" fmla="*/ 45 h 52"/>
              <a:gd name="T24" fmla="*/ 22 w 59"/>
              <a:gd name="T25" fmla="*/ 34 h 52"/>
              <a:gd name="T26" fmla="*/ 11 w 59"/>
              <a:gd name="T27" fmla="*/ 34 h 52"/>
              <a:gd name="T28" fmla="*/ 29 w 59"/>
              <a:gd name="T29" fmla="*/ 19 h 52"/>
              <a:gd name="T30" fmla="*/ 48 w 59"/>
              <a:gd name="T31" fmla="*/ 34 h 52"/>
              <a:gd name="T32" fmla="*/ 37 w 59"/>
              <a:gd name="T33" fmla="*/ 34 h 52"/>
              <a:gd name="T34" fmla="*/ 9 w 59"/>
              <a:gd name="T35" fmla="*/ 8 h 52"/>
              <a:gd name="T36" fmla="*/ 12 w 59"/>
              <a:gd name="T37" fmla="*/ 4 h 52"/>
              <a:gd name="T38" fmla="*/ 46 w 59"/>
              <a:gd name="T39" fmla="*/ 4 h 52"/>
              <a:gd name="T40" fmla="*/ 50 w 59"/>
              <a:gd name="T41" fmla="*/ 8 h 52"/>
              <a:gd name="T42" fmla="*/ 9 w 59"/>
              <a:gd name="T43" fmla="*/ 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9" h="52">
                <a:moveTo>
                  <a:pt x="48" y="0"/>
                </a:moveTo>
                <a:cubicBezTo>
                  <a:pt x="11" y="0"/>
                  <a:pt x="11" y="0"/>
                  <a:pt x="11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2"/>
                  <a:pt x="1" y="52"/>
                  <a:pt x="2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8" y="52"/>
                  <a:pt x="59" y="52"/>
                  <a:pt x="59" y="50"/>
                </a:cubicBezTo>
                <a:cubicBezTo>
                  <a:pt x="59" y="12"/>
                  <a:pt x="59" y="12"/>
                  <a:pt x="59" y="12"/>
                </a:cubicBezTo>
                <a:lnTo>
                  <a:pt x="48" y="0"/>
                </a:lnTo>
                <a:close/>
                <a:moveTo>
                  <a:pt x="37" y="34"/>
                </a:moveTo>
                <a:cubicBezTo>
                  <a:pt x="37" y="45"/>
                  <a:pt x="37" y="45"/>
                  <a:pt x="37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34"/>
                  <a:pt x="22" y="34"/>
                  <a:pt x="22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29" y="19"/>
                  <a:pt x="29" y="19"/>
                  <a:pt x="29" y="19"/>
                </a:cubicBezTo>
                <a:cubicBezTo>
                  <a:pt x="48" y="34"/>
                  <a:pt x="48" y="34"/>
                  <a:pt x="48" y="34"/>
                </a:cubicBezTo>
                <a:lnTo>
                  <a:pt x="37" y="34"/>
                </a:lnTo>
                <a:close/>
                <a:moveTo>
                  <a:pt x="9" y="8"/>
                </a:moveTo>
                <a:cubicBezTo>
                  <a:pt x="12" y="4"/>
                  <a:pt x="12" y="4"/>
                  <a:pt x="12" y="4"/>
                </a:cubicBezTo>
                <a:cubicBezTo>
                  <a:pt x="46" y="4"/>
                  <a:pt x="46" y="4"/>
                  <a:pt x="46" y="4"/>
                </a:cubicBezTo>
                <a:cubicBezTo>
                  <a:pt x="50" y="8"/>
                  <a:pt x="50" y="8"/>
                  <a:pt x="50" y="8"/>
                </a:cubicBezTo>
                <a:lnTo>
                  <a:pt x="9" y="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03" name="Freeform 62">
            <a:extLst>
              <a:ext uri="{FF2B5EF4-FFF2-40B4-BE49-F238E27FC236}">
                <a16:creationId xmlns:a16="http://schemas.microsoft.com/office/drawing/2014/main" id="{5555F527-8E35-C4B8-A068-69502852FDCB}"/>
              </a:ext>
            </a:extLst>
          </p:cNvPr>
          <p:cNvSpPr>
            <a:spLocks noEditPoints="1"/>
          </p:cNvSpPr>
          <p:nvPr/>
        </p:nvSpPr>
        <p:spPr bwMode="auto">
          <a:xfrm>
            <a:off x="10632264" y="3726023"/>
            <a:ext cx="227549" cy="199655"/>
          </a:xfrm>
          <a:custGeom>
            <a:avLst/>
            <a:gdLst>
              <a:gd name="T0" fmla="*/ 95 w 95"/>
              <a:gd name="T1" fmla="*/ 34 h 83"/>
              <a:gd name="T2" fmla="*/ 83 w 95"/>
              <a:gd name="T3" fmla="*/ 0 h 83"/>
              <a:gd name="T4" fmla="*/ 83 w 95"/>
              <a:gd name="T5" fmla="*/ 0 h 83"/>
              <a:gd name="T6" fmla="*/ 75 w 95"/>
              <a:gd name="T7" fmla="*/ 0 h 83"/>
              <a:gd name="T8" fmla="*/ 31 w 95"/>
              <a:gd name="T9" fmla="*/ 19 h 83"/>
              <a:gd name="T10" fmla="*/ 30 w 95"/>
              <a:gd name="T11" fmla="*/ 34 h 83"/>
              <a:gd name="T12" fmla="*/ 31 w 95"/>
              <a:gd name="T13" fmla="*/ 49 h 83"/>
              <a:gd name="T14" fmla="*/ 75 w 95"/>
              <a:gd name="T15" fmla="*/ 67 h 83"/>
              <a:gd name="T16" fmla="*/ 83 w 95"/>
              <a:gd name="T17" fmla="*/ 67 h 83"/>
              <a:gd name="T18" fmla="*/ 83 w 95"/>
              <a:gd name="T19" fmla="*/ 67 h 83"/>
              <a:gd name="T20" fmla="*/ 95 w 95"/>
              <a:gd name="T21" fmla="*/ 34 h 83"/>
              <a:gd name="T22" fmla="*/ 80 w 95"/>
              <a:gd name="T23" fmla="*/ 62 h 83"/>
              <a:gd name="T24" fmla="*/ 78 w 95"/>
              <a:gd name="T25" fmla="*/ 61 h 83"/>
              <a:gd name="T26" fmla="*/ 75 w 95"/>
              <a:gd name="T27" fmla="*/ 55 h 83"/>
              <a:gd name="T28" fmla="*/ 71 w 95"/>
              <a:gd name="T29" fmla="*/ 34 h 83"/>
              <a:gd name="T30" fmla="*/ 75 w 95"/>
              <a:gd name="T31" fmla="*/ 12 h 83"/>
              <a:gd name="T32" fmla="*/ 78 w 95"/>
              <a:gd name="T33" fmla="*/ 7 h 83"/>
              <a:gd name="T34" fmla="*/ 80 w 95"/>
              <a:gd name="T35" fmla="*/ 5 h 83"/>
              <a:gd name="T36" fmla="*/ 82 w 95"/>
              <a:gd name="T37" fmla="*/ 7 h 83"/>
              <a:gd name="T38" fmla="*/ 86 w 95"/>
              <a:gd name="T39" fmla="*/ 12 h 83"/>
              <a:gd name="T40" fmla="*/ 89 w 95"/>
              <a:gd name="T41" fmla="*/ 34 h 83"/>
              <a:gd name="T42" fmla="*/ 86 w 95"/>
              <a:gd name="T43" fmla="*/ 55 h 83"/>
              <a:gd name="T44" fmla="*/ 82 w 95"/>
              <a:gd name="T45" fmla="*/ 61 h 83"/>
              <a:gd name="T46" fmla="*/ 80 w 95"/>
              <a:gd name="T47" fmla="*/ 62 h 83"/>
              <a:gd name="T48" fmla="*/ 23 w 95"/>
              <a:gd name="T49" fmla="*/ 34 h 83"/>
              <a:gd name="T50" fmla="*/ 24 w 95"/>
              <a:gd name="T51" fmla="*/ 20 h 83"/>
              <a:gd name="T52" fmla="*/ 12 w 95"/>
              <a:gd name="T53" fmla="*/ 21 h 83"/>
              <a:gd name="T54" fmla="*/ 5 w 95"/>
              <a:gd name="T55" fmla="*/ 21 h 83"/>
              <a:gd name="T56" fmla="*/ 0 w 95"/>
              <a:gd name="T57" fmla="*/ 30 h 83"/>
              <a:gd name="T58" fmla="*/ 0 w 95"/>
              <a:gd name="T59" fmla="*/ 38 h 83"/>
              <a:gd name="T60" fmla="*/ 5 w 95"/>
              <a:gd name="T61" fmla="*/ 47 h 83"/>
              <a:gd name="T62" fmla="*/ 12 w 95"/>
              <a:gd name="T63" fmla="*/ 47 h 83"/>
              <a:gd name="T64" fmla="*/ 24 w 95"/>
              <a:gd name="T65" fmla="*/ 47 h 83"/>
              <a:gd name="T66" fmla="*/ 23 w 95"/>
              <a:gd name="T67" fmla="*/ 34 h 83"/>
              <a:gd name="T68" fmla="*/ 34 w 95"/>
              <a:gd name="T69" fmla="*/ 53 h 83"/>
              <a:gd name="T70" fmla="*/ 22 w 95"/>
              <a:gd name="T71" fmla="*/ 51 h 83"/>
              <a:gd name="T72" fmla="*/ 30 w 95"/>
              <a:gd name="T73" fmla="*/ 81 h 83"/>
              <a:gd name="T74" fmla="*/ 33 w 95"/>
              <a:gd name="T75" fmla="*/ 83 h 83"/>
              <a:gd name="T76" fmla="*/ 44 w 95"/>
              <a:gd name="T77" fmla="*/ 78 h 83"/>
              <a:gd name="T78" fmla="*/ 46 w 95"/>
              <a:gd name="T79" fmla="*/ 75 h 83"/>
              <a:gd name="T80" fmla="*/ 34 w 95"/>
              <a:gd name="T81" fmla="*/ 53 h 83"/>
              <a:gd name="T82" fmla="*/ 80 w 95"/>
              <a:gd name="T83" fmla="*/ 45 h 83"/>
              <a:gd name="T84" fmla="*/ 79 w 95"/>
              <a:gd name="T85" fmla="*/ 44 h 83"/>
              <a:gd name="T86" fmla="*/ 78 w 95"/>
              <a:gd name="T87" fmla="*/ 42 h 83"/>
              <a:gd name="T88" fmla="*/ 77 w 95"/>
              <a:gd name="T89" fmla="*/ 34 h 83"/>
              <a:gd name="T90" fmla="*/ 78 w 95"/>
              <a:gd name="T91" fmla="*/ 25 h 83"/>
              <a:gd name="T92" fmla="*/ 79 w 95"/>
              <a:gd name="T93" fmla="*/ 23 h 83"/>
              <a:gd name="T94" fmla="*/ 80 w 95"/>
              <a:gd name="T95" fmla="*/ 23 h 83"/>
              <a:gd name="T96" fmla="*/ 81 w 95"/>
              <a:gd name="T97" fmla="*/ 23 h 83"/>
              <a:gd name="T98" fmla="*/ 82 w 95"/>
              <a:gd name="T99" fmla="*/ 25 h 83"/>
              <a:gd name="T100" fmla="*/ 84 w 95"/>
              <a:gd name="T101" fmla="*/ 34 h 83"/>
              <a:gd name="T102" fmla="*/ 82 w 95"/>
              <a:gd name="T103" fmla="*/ 42 h 83"/>
              <a:gd name="T104" fmla="*/ 81 w 95"/>
              <a:gd name="T105" fmla="*/ 44 h 83"/>
              <a:gd name="T106" fmla="*/ 80 w 95"/>
              <a:gd name="T107" fmla="*/ 4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83">
                <a:moveTo>
                  <a:pt x="95" y="34"/>
                </a:moveTo>
                <a:cubicBezTo>
                  <a:pt x="95" y="15"/>
                  <a:pt x="89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57" y="13"/>
                  <a:pt x="31" y="19"/>
                </a:cubicBezTo>
                <a:cubicBezTo>
                  <a:pt x="30" y="23"/>
                  <a:pt x="30" y="28"/>
                  <a:pt x="30" y="34"/>
                </a:cubicBezTo>
                <a:cubicBezTo>
                  <a:pt x="30" y="39"/>
                  <a:pt x="30" y="44"/>
                  <a:pt x="31" y="49"/>
                </a:cubicBezTo>
                <a:cubicBezTo>
                  <a:pt x="57" y="54"/>
                  <a:pt x="75" y="67"/>
                  <a:pt x="75" y="67"/>
                </a:cubicBezTo>
                <a:cubicBezTo>
                  <a:pt x="83" y="67"/>
                  <a:pt x="83" y="67"/>
                  <a:pt x="83" y="67"/>
                </a:cubicBezTo>
                <a:cubicBezTo>
                  <a:pt x="83" y="67"/>
                  <a:pt x="83" y="67"/>
                  <a:pt x="83" y="67"/>
                </a:cubicBezTo>
                <a:cubicBezTo>
                  <a:pt x="89" y="67"/>
                  <a:pt x="95" y="52"/>
                  <a:pt x="95" y="34"/>
                </a:cubicBezTo>
                <a:close/>
                <a:moveTo>
                  <a:pt x="80" y="62"/>
                </a:moveTo>
                <a:cubicBezTo>
                  <a:pt x="79" y="62"/>
                  <a:pt x="78" y="61"/>
                  <a:pt x="78" y="61"/>
                </a:cubicBezTo>
                <a:cubicBezTo>
                  <a:pt x="77" y="60"/>
                  <a:pt x="76" y="58"/>
                  <a:pt x="75" y="55"/>
                </a:cubicBezTo>
                <a:cubicBezTo>
                  <a:pt x="72" y="49"/>
                  <a:pt x="71" y="42"/>
                  <a:pt x="71" y="34"/>
                </a:cubicBezTo>
                <a:cubicBezTo>
                  <a:pt x="71" y="26"/>
                  <a:pt x="72" y="18"/>
                  <a:pt x="75" y="12"/>
                </a:cubicBezTo>
                <a:cubicBezTo>
                  <a:pt x="76" y="10"/>
                  <a:pt x="77" y="8"/>
                  <a:pt x="78" y="7"/>
                </a:cubicBezTo>
                <a:cubicBezTo>
                  <a:pt x="78" y="6"/>
                  <a:pt x="79" y="5"/>
                  <a:pt x="80" y="5"/>
                </a:cubicBezTo>
                <a:cubicBezTo>
                  <a:pt x="81" y="5"/>
                  <a:pt x="82" y="6"/>
                  <a:pt x="82" y="7"/>
                </a:cubicBezTo>
                <a:cubicBezTo>
                  <a:pt x="84" y="8"/>
                  <a:pt x="85" y="10"/>
                  <a:pt x="86" y="12"/>
                </a:cubicBezTo>
                <a:cubicBezTo>
                  <a:pt x="88" y="18"/>
                  <a:pt x="89" y="26"/>
                  <a:pt x="89" y="34"/>
                </a:cubicBezTo>
                <a:cubicBezTo>
                  <a:pt x="89" y="42"/>
                  <a:pt x="88" y="49"/>
                  <a:pt x="86" y="55"/>
                </a:cubicBezTo>
                <a:cubicBezTo>
                  <a:pt x="85" y="58"/>
                  <a:pt x="84" y="60"/>
                  <a:pt x="82" y="61"/>
                </a:cubicBezTo>
                <a:cubicBezTo>
                  <a:pt x="82" y="61"/>
                  <a:pt x="81" y="62"/>
                  <a:pt x="80" y="62"/>
                </a:cubicBezTo>
                <a:close/>
                <a:moveTo>
                  <a:pt x="23" y="34"/>
                </a:moveTo>
                <a:cubicBezTo>
                  <a:pt x="23" y="29"/>
                  <a:pt x="24" y="24"/>
                  <a:pt x="24" y="20"/>
                </a:cubicBezTo>
                <a:cubicBezTo>
                  <a:pt x="20" y="21"/>
                  <a:pt x="16" y="21"/>
                  <a:pt x="12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7"/>
                  <a:pt x="5" y="47"/>
                  <a:pt x="12" y="47"/>
                </a:cubicBezTo>
                <a:cubicBezTo>
                  <a:pt x="16" y="47"/>
                  <a:pt x="20" y="47"/>
                  <a:pt x="24" y="47"/>
                </a:cubicBezTo>
                <a:cubicBezTo>
                  <a:pt x="24" y="43"/>
                  <a:pt x="23" y="39"/>
                  <a:pt x="23" y="34"/>
                </a:cubicBezTo>
                <a:close/>
                <a:moveTo>
                  <a:pt x="34" y="53"/>
                </a:moveTo>
                <a:cubicBezTo>
                  <a:pt x="22" y="51"/>
                  <a:pt x="22" y="51"/>
                  <a:pt x="22" y="51"/>
                </a:cubicBezTo>
                <a:cubicBezTo>
                  <a:pt x="30" y="81"/>
                  <a:pt x="30" y="81"/>
                  <a:pt x="30" y="81"/>
                </a:cubicBezTo>
                <a:cubicBezTo>
                  <a:pt x="30" y="82"/>
                  <a:pt x="32" y="83"/>
                  <a:pt x="33" y="83"/>
                </a:cubicBezTo>
                <a:cubicBezTo>
                  <a:pt x="44" y="78"/>
                  <a:pt x="44" y="78"/>
                  <a:pt x="44" y="78"/>
                </a:cubicBezTo>
                <a:cubicBezTo>
                  <a:pt x="46" y="78"/>
                  <a:pt x="46" y="76"/>
                  <a:pt x="46" y="75"/>
                </a:cubicBezTo>
                <a:lnTo>
                  <a:pt x="34" y="53"/>
                </a:lnTo>
                <a:close/>
                <a:moveTo>
                  <a:pt x="80" y="45"/>
                </a:moveTo>
                <a:cubicBezTo>
                  <a:pt x="80" y="45"/>
                  <a:pt x="79" y="44"/>
                  <a:pt x="79" y="44"/>
                </a:cubicBezTo>
                <a:cubicBezTo>
                  <a:pt x="79" y="44"/>
                  <a:pt x="78" y="43"/>
                  <a:pt x="78" y="42"/>
                </a:cubicBezTo>
                <a:cubicBezTo>
                  <a:pt x="77" y="40"/>
                  <a:pt x="77" y="37"/>
                  <a:pt x="77" y="34"/>
                </a:cubicBezTo>
                <a:cubicBezTo>
                  <a:pt x="77" y="31"/>
                  <a:pt x="77" y="28"/>
                  <a:pt x="78" y="25"/>
                </a:cubicBezTo>
                <a:cubicBezTo>
                  <a:pt x="78" y="25"/>
                  <a:pt x="79" y="24"/>
                  <a:pt x="79" y="23"/>
                </a:cubicBezTo>
                <a:cubicBezTo>
                  <a:pt x="79" y="23"/>
                  <a:pt x="80" y="23"/>
                  <a:pt x="80" y="23"/>
                </a:cubicBezTo>
                <a:cubicBezTo>
                  <a:pt x="80" y="23"/>
                  <a:pt x="81" y="23"/>
                  <a:pt x="81" y="23"/>
                </a:cubicBezTo>
                <a:cubicBezTo>
                  <a:pt x="81" y="24"/>
                  <a:pt x="82" y="25"/>
                  <a:pt x="82" y="25"/>
                </a:cubicBezTo>
                <a:cubicBezTo>
                  <a:pt x="83" y="28"/>
                  <a:pt x="84" y="31"/>
                  <a:pt x="84" y="34"/>
                </a:cubicBezTo>
                <a:cubicBezTo>
                  <a:pt x="84" y="37"/>
                  <a:pt x="83" y="40"/>
                  <a:pt x="82" y="42"/>
                </a:cubicBezTo>
                <a:cubicBezTo>
                  <a:pt x="82" y="43"/>
                  <a:pt x="81" y="44"/>
                  <a:pt x="81" y="44"/>
                </a:cubicBezTo>
                <a:cubicBezTo>
                  <a:pt x="81" y="44"/>
                  <a:pt x="80" y="45"/>
                  <a:pt x="80" y="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04" name="Freeform 33">
            <a:extLst>
              <a:ext uri="{FF2B5EF4-FFF2-40B4-BE49-F238E27FC236}">
                <a16:creationId xmlns:a16="http://schemas.microsoft.com/office/drawing/2014/main" id="{F167778F-4539-5BEB-1A9A-426A61C92E99}"/>
              </a:ext>
            </a:extLst>
          </p:cNvPr>
          <p:cNvSpPr>
            <a:spLocks noEditPoints="1"/>
          </p:cNvSpPr>
          <p:nvPr/>
        </p:nvSpPr>
        <p:spPr bwMode="auto">
          <a:xfrm>
            <a:off x="11025702" y="3416263"/>
            <a:ext cx="120380" cy="48445"/>
          </a:xfrm>
          <a:custGeom>
            <a:avLst/>
            <a:gdLst>
              <a:gd name="T0" fmla="*/ 50 w 50"/>
              <a:gd name="T1" fmla="*/ 10 h 20"/>
              <a:gd name="T2" fmla="*/ 50 w 50"/>
              <a:gd name="T3" fmla="*/ 10 h 20"/>
              <a:gd name="T4" fmla="*/ 40 w 50"/>
              <a:gd name="T5" fmla="*/ 0 h 20"/>
              <a:gd name="T6" fmla="*/ 28 w 50"/>
              <a:gd name="T7" fmla="*/ 0 h 20"/>
              <a:gd name="T8" fmla="*/ 18 w 50"/>
              <a:gd name="T9" fmla="*/ 10 h 20"/>
              <a:gd name="T10" fmla="*/ 18 w 50"/>
              <a:gd name="T11" fmla="*/ 10 h 20"/>
              <a:gd name="T12" fmla="*/ 18 w 50"/>
              <a:gd name="T13" fmla="*/ 11 h 20"/>
              <a:gd name="T14" fmla="*/ 23 w 50"/>
              <a:gd name="T15" fmla="*/ 11 h 20"/>
              <a:gd name="T16" fmla="*/ 23 w 50"/>
              <a:gd name="T17" fmla="*/ 10 h 20"/>
              <a:gd name="T18" fmla="*/ 23 w 50"/>
              <a:gd name="T19" fmla="*/ 10 h 20"/>
              <a:gd name="T20" fmla="*/ 28 w 50"/>
              <a:gd name="T21" fmla="*/ 5 h 20"/>
              <a:gd name="T22" fmla="*/ 40 w 50"/>
              <a:gd name="T23" fmla="*/ 5 h 20"/>
              <a:gd name="T24" fmla="*/ 45 w 50"/>
              <a:gd name="T25" fmla="*/ 10 h 20"/>
              <a:gd name="T26" fmla="*/ 45 w 50"/>
              <a:gd name="T27" fmla="*/ 10 h 20"/>
              <a:gd name="T28" fmla="*/ 40 w 50"/>
              <a:gd name="T29" fmla="*/ 15 h 20"/>
              <a:gd name="T30" fmla="*/ 35 w 50"/>
              <a:gd name="T31" fmla="*/ 15 h 20"/>
              <a:gd name="T32" fmla="*/ 32 w 50"/>
              <a:gd name="T33" fmla="*/ 20 h 20"/>
              <a:gd name="T34" fmla="*/ 40 w 50"/>
              <a:gd name="T35" fmla="*/ 20 h 20"/>
              <a:gd name="T36" fmla="*/ 50 w 50"/>
              <a:gd name="T37" fmla="*/ 10 h 20"/>
              <a:gd name="T38" fmla="*/ 32 w 50"/>
              <a:gd name="T39" fmla="*/ 10 h 20"/>
              <a:gd name="T40" fmla="*/ 32 w 50"/>
              <a:gd name="T41" fmla="*/ 9 h 20"/>
              <a:gd name="T42" fmla="*/ 27 w 50"/>
              <a:gd name="T43" fmla="*/ 9 h 20"/>
              <a:gd name="T44" fmla="*/ 28 w 50"/>
              <a:gd name="T45" fmla="*/ 10 h 20"/>
              <a:gd name="T46" fmla="*/ 28 w 50"/>
              <a:gd name="T47" fmla="*/ 10 h 20"/>
              <a:gd name="T48" fmla="*/ 22 w 50"/>
              <a:gd name="T49" fmla="*/ 15 h 20"/>
              <a:gd name="T50" fmla="*/ 10 w 50"/>
              <a:gd name="T51" fmla="*/ 15 h 20"/>
              <a:gd name="T52" fmla="*/ 5 w 50"/>
              <a:gd name="T53" fmla="*/ 10 h 20"/>
              <a:gd name="T54" fmla="*/ 5 w 50"/>
              <a:gd name="T55" fmla="*/ 10 h 20"/>
              <a:gd name="T56" fmla="*/ 10 w 50"/>
              <a:gd name="T57" fmla="*/ 5 h 20"/>
              <a:gd name="T58" fmla="*/ 16 w 50"/>
              <a:gd name="T59" fmla="*/ 5 h 20"/>
              <a:gd name="T60" fmla="*/ 19 w 50"/>
              <a:gd name="T61" fmla="*/ 0 h 20"/>
              <a:gd name="T62" fmla="*/ 10 w 50"/>
              <a:gd name="T63" fmla="*/ 0 h 20"/>
              <a:gd name="T64" fmla="*/ 0 w 50"/>
              <a:gd name="T65" fmla="*/ 10 h 20"/>
              <a:gd name="T66" fmla="*/ 0 w 50"/>
              <a:gd name="T67" fmla="*/ 10 h 20"/>
              <a:gd name="T68" fmla="*/ 10 w 50"/>
              <a:gd name="T69" fmla="*/ 20 h 20"/>
              <a:gd name="T70" fmla="*/ 22 w 50"/>
              <a:gd name="T71" fmla="*/ 20 h 20"/>
              <a:gd name="T72" fmla="*/ 32 w 50"/>
              <a:gd name="T73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0" h="20"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5"/>
                  <a:pt x="46" y="0"/>
                  <a:pt x="4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3" y="0"/>
                  <a:pt x="18" y="5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1"/>
                  <a:pt x="18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7"/>
                  <a:pt x="25" y="5"/>
                  <a:pt x="28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3" y="5"/>
                  <a:pt x="45" y="7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3"/>
                  <a:pt x="43" y="15"/>
                  <a:pt x="40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4" y="17"/>
                  <a:pt x="33" y="18"/>
                  <a:pt x="32" y="20"/>
                </a:cubicBezTo>
                <a:cubicBezTo>
                  <a:pt x="40" y="20"/>
                  <a:pt x="40" y="20"/>
                  <a:pt x="40" y="20"/>
                </a:cubicBezTo>
                <a:cubicBezTo>
                  <a:pt x="46" y="20"/>
                  <a:pt x="50" y="15"/>
                  <a:pt x="50" y="10"/>
                </a:cubicBezTo>
                <a:close/>
                <a:moveTo>
                  <a:pt x="32" y="10"/>
                </a:moveTo>
                <a:cubicBezTo>
                  <a:pt x="32" y="9"/>
                  <a:pt x="32" y="9"/>
                  <a:pt x="32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28" y="9"/>
                  <a:pt x="28" y="9"/>
                  <a:pt x="28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13"/>
                  <a:pt x="25" y="15"/>
                  <a:pt x="22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7" y="15"/>
                  <a:pt x="5" y="13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7"/>
                  <a:pt x="7" y="5"/>
                  <a:pt x="1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3"/>
                  <a:pt x="17" y="1"/>
                  <a:pt x="19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5"/>
                  <a:pt x="5" y="20"/>
                  <a:pt x="10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8" y="20"/>
                  <a:pt x="32" y="15"/>
                  <a:pt x="32" y="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05" name="Freeform 34">
            <a:extLst>
              <a:ext uri="{FF2B5EF4-FFF2-40B4-BE49-F238E27FC236}">
                <a16:creationId xmlns:a16="http://schemas.microsoft.com/office/drawing/2014/main" id="{15DDB572-22C0-9821-4C12-656CE3ABFA46}"/>
              </a:ext>
            </a:extLst>
          </p:cNvPr>
          <p:cNvSpPr>
            <a:spLocks noEditPoints="1"/>
          </p:cNvSpPr>
          <p:nvPr/>
        </p:nvSpPr>
        <p:spPr bwMode="auto">
          <a:xfrm>
            <a:off x="11138741" y="2900978"/>
            <a:ext cx="129189" cy="126252"/>
          </a:xfrm>
          <a:custGeom>
            <a:avLst/>
            <a:gdLst>
              <a:gd name="T0" fmla="*/ 27 w 54"/>
              <a:gd name="T1" fmla="*/ 0 h 53"/>
              <a:gd name="T2" fmla="*/ 0 w 54"/>
              <a:gd name="T3" fmla="*/ 27 h 53"/>
              <a:gd name="T4" fmla="*/ 27 w 54"/>
              <a:gd name="T5" fmla="*/ 53 h 53"/>
              <a:gd name="T6" fmla="*/ 54 w 54"/>
              <a:gd name="T7" fmla="*/ 27 h 53"/>
              <a:gd name="T8" fmla="*/ 27 w 54"/>
              <a:gd name="T9" fmla="*/ 0 h 53"/>
              <a:gd name="T10" fmla="*/ 16 w 54"/>
              <a:gd name="T11" fmla="*/ 43 h 53"/>
              <a:gd name="T12" fmla="*/ 17 w 54"/>
              <a:gd name="T13" fmla="*/ 38 h 53"/>
              <a:gd name="T14" fmla="*/ 7 w 54"/>
              <a:gd name="T15" fmla="*/ 24 h 53"/>
              <a:gd name="T16" fmla="*/ 13 w 54"/>
              <a:gd name="T17" fmla="*/ 12 h 53"/>
              <a:gd name="T18" fmla="*/ 27 w 54"/>
              <a:gd name="T19" fmla="*/ 7 h 53"/>
              <a:gd name="T20" fmla="*/ 41 w 54"/>
              <a:gd name="T21" fmla="*/ 12 h 53"/>
              <a:gd name="T22" fmla="*/ 47 w 54"/>
              <a:gd name="T23" fmla="*/ 24 h 53"/>
              <a:gd name="T24" fmla="*/ 37 w 54"/>
              <a:gd name="T25" fmla="*/ 38 h 53"/>
              <a:gd name="T26" fmla="*/ 38 w 54"/>
              <a:gd name="T27" fmla="*/ 43 h 53"/>
              <a:gd name="T28" fmla="*/ 27 w 54"/>
              <a:gd name="T29" fmla="*/ 47 h 53"/>
              <a:gd name="T30" fmla="*/ 16 w 54"/>
              <a:gd name="T31" fmla="*/ 43 h 53"/>
              <a:gd name="T32" fmla="*/ 29 w 54"/>
              <a:gd name="T33" fmla="*/ 33 h 53"/>
              <a:gd name="T34" fmla="*/ 30 w 54"/>
              <a:gd name="T35" fmla="*/ 35 h 53"/>
              <a:gd name="T36" fmla="*/ 30 w 54"/>
              <a:gd name="T37" fmla="*/ 38 h 53"/>
              <a:gd name="T38" fmla="*/ 29 w 54"/>
              <a:gd name="T39" fmla="*/ 40 h 53"/>
              <a:gd name="T40" fmla="*/ 25 w 54"/>
              <a:gd name="T41" fmla="*/ 40 h 53"/>
              <a:gd name="T42" fmla="*/ 24 w 54"/>
              <a:gd name="T43" fmla="*/ 38 h 53"/>
              <a:gd name="T44" fmla="*/ 24 w 54"/>
              <a:gd name="T45" fmla="*/ 35 h 53"/>
              <a:gd name="T46" fmla="*/ 25 w 54"/>
              <a:gd name="T47" fmla="*/ 33 h 53"/>
              <a:gd name="T48" fmla="*/ 26 w 54"/>
              <a:gd name="T49" fmla="*/ 10 h 53"/>
              <a:gd name="T50" fmla="*/ 28 w 54"/>
              <a:gd name="T51" fmla="*/ 10 h 53"/>
              <a:gd name="T52" fmla="*/ 29 w 54"/>
              <a:gd name="T53" fmla="*/ 3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4" h="53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41"/>
                  <a:pt x="12" y="53"/>
                  <a:pt x="27" y="53"/>
                </a:cubicBezTo>
                <a:cubicBezTo>
                  <a:pt x="42" y="53"/>
                  <a:pt x="54" y="41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  <a:moveTo>
                  <a:pt x="16" y="43"/>
                </a:moveTo>
                <a:cubicBezTo>
                  <a:pt x="17" y="42"/>
                  <a:pt x="17" y="40"/>
                  <a:pt x="17" y="38"/>
                </a:cubicBezTo>
                <a:cubicBezTo>
                  <a:pt x="17" y="32"/>
                  <a:pt x="13" y="26"/>
                  <a:pt x="7" y="24"/>
                </a:cubicBezTo>
                <a:cubicBezTo>
                  <a:pt x="8" y="20"/>
                  <a:pt x="10" y="16"/>
                  <a:pt x="13" y="12"/>
                </a:cubicBezTo>
                <a:cubicBezTo>
                  <a:pt x="17" y="9"/>
                  <a:pt x="22" y="7"/>
                  <a:pt x="27" y="7"/>
                </a:cubicBezTo>
                <a:cubicBezTo>
                  <a:pt x="32" y="7"/>
                  <a:pt x="37" y="9"/>
                  <a:pt x="41" y="12"/>
                </a:cubicBezTo>
                <a:cubicBezTo>
                  <a:pt x="44" y="16"/>
                  <a:pt x="46" y="20"/>
                  <a:pt x="47" y="24"/>
                </a:cubicBezTo>
                <a:cubicBezTo>
                  <a:pt x="41" y="26"/>
                  <a:pt x="37" y="32"/>
                  <a:pt x="37" y="38"/>
                </a:cubicBezTo>
                <a:cubicBezTo>
                  <a:pt x="37" y="40"/>
                  <a:pt x="37" y="42"/>
                  <a:pt x="38" y="43"/>
                </a:cubicBezTo>
                <a:cubicBezTo>
                  <a:pt x="35" y="45"/>
                  <a:pt x="31" y="47"/>
                  <a:pt x="27" y="47"/>
                </a:cubicBezTo>
                <a:cubicBezTo>
                  <a:pt x="23" y="47"/>
                  <a:pt x="19" y="45"/>
                  <a:pt x="16" y="43"/>
                </a:cubicBezTo>
                <a:close/>
                <a:moveTo>
                  <a:pt x="29" y="33"/>
                </a:moveTo>
                <a:cubicBezTo>
                  <a:pt x="30" y="33"/>
                  <a:pt x="30" y="34"/>
                  <a:pt x="30" y="35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39"/>
                  <a:pt x="30" y="40"/>
                  <a:pt x="29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40"/>
                  <a:pt x="24" y="39"/>
                  <a:pt x="24" y="38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4"/>
                  <a:pt x="24" y="33"/>
                  <a:pt x="25" y="33"/>
                </a:cubicBezTo>
                <a:cubicBezTo>
                  <a:pt x="26" y="10"/>
                  <a:pt x="26" y="10"/>
                  <a:pt x="26" y="10"/>
                </a:cubicBezTo>
                <a:cubicBezTo>
                  <a:pt x="28" y="10"/>
                  <a:pt x="28" y="10"/>
                  <a:pt x="28" y="10"/>
                </a:cubicBezTo>
                <a:lnTo>
                  <a:pt x="29" y="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06" name="Freeform 35">
            <a:extLst>
              <a:ext uri="{FF2B5EF4-FFF2-40B4-BE49-F238E27FC236}">
                <a16:creationId xmlns:a16="http://schemas.microsoft.com/office/drawing/2014/main" id="{C0BB8008-1E3F-7145-F184-94CBE6CD494C}"/>
              </a:ext>
            </a:extLst>
          </p:cNvPr>
          <p:cNvSpPr>
            <a:spLocks noEditPoints="1"/>
          </p:cNvSpPr>
          <p:nvPr/>
        </p:nvSpPr>
        <p:spPr bwMode="auto">
          <a:xfrm>
            <a:off x="11121125" y="3041911"/>
            <a:ext cx="113040" cy="91019"/>
          </a:xfrm>
          <a:custGeom>
            <a:avLst/>
            <a:gdLst>
              <a:gd name="T0" fmla="*/ 30 w 77"/>
              <a:gd name="T1" fmla="*/ 62 h 62"/>
              <a:gd name="T2" fmla="*/ 0 w 77"/>
              <a:gd name="T3" fmla="*/ 31 h 62"/>
              <a:gd name="T4" fmla="*/ 15 w 77"/>
              <a:gd name="T5" fmla="*/ 17 h 62"/>
              <a:gd name="T6" fmla="*/ 30 w 77"/>
              <a:gd name="T7" fmla="*/ 33 h 62"/>
              <a:gd name="T8" fmla="*/ 62 w 77"/>
              <a:gd name="T9" fmla="*/ 0 h 62"/>
              <a:gd name="T10" fmla="*/ 77 w 77"/>
              <a:gd name="T11" fmla="*/ 15 h 62"/>
              <a:gd name="T12" fmla="*/ 30 w 77"/>
              <a:gd name="T13" fmla="*/ 62 h 62"/>
              <a:gd name="T14" fmla="*/ 9 w 77"/>
              <a:gd name="T15" fmla="*/ 31 h 62"/>
              <a:gd name="T16" fmla="*/ 30 w 77"/>
              <a:gd name="T17" fmla="*/ 54 h 62"/>
              <a:gd name="T18" fmla="*/ 69 w 77"/>
              <a:gd name="T19" fmla="*/ 15 h 62"/>
              <a:gd name="T20" fmla="*/ 62 w 77"/>
              <a:gd name="T21" fmla="*/ 8 h 62"/>
              <a:gd name="T22" fmla="*/ 30 w 77"/>
              <a:gd name="T23" fmla="*/ 41 h 62"/>
              <a:gd name="T24" fmla="*/ 15 w 77"/>
              <a:gd name="T25" fmla="*/ 25 h 62"/>
              <a:gd name="T26" fmla="*/ 9 w 77"/>
              <a:gd name="T27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" h="62">
                <a:moveTo>
                  <a:pt x="30" y="62"/>
                </a:moveTo>
                <a:lnTo>
                  <a:pt x="0" y="31"/>
                </a:lnTo>
                <a:lnTo>
                  <a:pt x="15" y="17"/>
                </a:lnTo>
                <a:lnTo>
                  <a:pt x="30" y="33"/>
                </a:lnTo>
                <a:lnTo>
                  <a:pt x="62" y="0"/>
                </a:lnTo>
                <a:lnTo>
                  <a:pt x="77" y="15"/>
                </a:lnTo>
                <a:lnTo>
                  <a:pt x="30" y="62"/>
                </a:lnTo>
                <a:close/>
                <a:moveTo>
                  <a:pt x="9" y="31"/>
                </a:moveTo>
                <a:lnTo>
                  <a:pt x="30" y="54"/>
                </a:lnTo>
                <a:lnTo>
                  <a:pt x="69" y="15"/>
                </a:lnTo>
                <a:lnTo>
                  <a:pt x="62" y="8"/>
                </a:lnTo>
                <a:lnTo>
                  <a:pt x="30" y="41"/>
                </a:lnTo>
                <a:lnTo>
                  <a:pt x="15" y="25"/>
                </a:lnTo>
                <a:lnTo>
                  <a:pt x="9" y="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07" name="Freeform 36">
            <a:extLst>
              <a:ext uri="{FF2B5EF4-FFF2-40B4-BE49-F238E27FC236}">
                <a16:creationId xmlns:a16="http://schemas.microsoft.com/office/drawing/2014/main" id="{5EF727C3-1173-91A2-8128-582BDBBF5F7E}"/>
              </a:ext>
            </a:extLst>
          </p:cNvPr>
          <p:cNvSpPr>
            <a:spLocks noEditPoints="1"/>
          </p:cNvSpPr>
          <p:nvPr/>
        </p:nvSpPr>
        <p:spPr bwMode="auto">
          <a:xfrm>
            <a:off x="10930278" y="3219545"/>
            <a:ext cx="133593" cy="177634"/>
          </a:xfrm>
          <a:custGeom>
            <a:avLst/>
            <a:gdLst>
              <a:gd name="T0" fmla="*/ 53 w 56"/>
              <a:gd name="T1" fmla="*/ 9 h 74"/>
              <a:gd name="T2" fmla="*/ 49 w 56"/>
              <a:gd name="T3" fmla="*/ 9 h 74"/>
              <a:gd name="T4" fmla="*/ 49 w 56"/>
              <a:gd name="T5" fmla="*/ 14 h 74"/>
              <a:gd name="T6" fmla="*/ 51 w 56"/>
              <a:gd name="T7" fmla="*/ 14 h 74"/>
              <a:gd name="T8" fmla="*/ 51 w 56"/>
              <a:gd name="T9" fmla="*/ 51 h 74"/>
              <a:gd name="T10" fmla="*/ 32 w 56"/>
              <a:gd name="T11" fmla="*/ 51 h 74"/>
              <a:gd name="T12" fmla="*/ 32 w 56"/>
              <a:gd name="T13" fmla="*/ 70 h 74"/>
              <a:gd name="T14" fmla="*/ 5 w 56"/>
              <a:gd name="T15" fmla="*/ 70 h 74"/>
              <a:gd name="T16" fmla="*/ 5 w 56"/>
              <a:gd name="T17" fmla="*/ 14 h 74"/>
              <a:gd name="T18" fmla="*/ 7 w 56"/>
              <a:gd name="T19" fmla="*/ 14 h 74"/>
              <a:gd name="T20" fmla="*/ 7 w 56"/>
              <a:gd name="T21" fmla="*/ 9 h 74"/>
              <a:gd name="T22" fmla="*/ 2 w 56"/>
              <a:gd name="T23" fmla="*/ 9 h 74"/>
              <a:gd name="T24" fmla="*/ 0 w 56"/>
              <a:gd name="T25" fmla="*/ 12 h 74"/>
              <a:gd name="T26" fmla="*/ 0 w 56"/>
              <a:gd name="T27" fmla="*/ 72 h 74"/>
              <a:gd name="T28" fmla="*/ 2 w 56"/>
              <a:gd name="T29" fmla="*/ 74 h 74"/>
              <a:gd name="T30" fmla="*/ 39 w 56"/>
              <a:gd name="T31" fmla="*/ 74 h 74"/>
              <a:gd name="T32" fmla="*/ 56 w 56"/>
              <a:gd name="T33" fmla="*/ 58 h 74"/>
              <a:gd name="T34" fmla="*/ 56 w 56"/>
              <a:gd name="T35" fmla="*/ 12 h 74"/>
              <a:gd name="T36" fmla="*/ 53 w 56"/>
              <a:gd name="T37" fmla="*/ 9 h 74"/>
              <a:gd name="T38" fmla="*/ 37 w 56"/>
              <a:gd name="T39" fmla="*/ 70 h 74"/>
              <a:gd name="T40" fmla="*/ 37 w 56"/>
              <a:gd name="T41" fmla="*/ 56 h 74"/>
              <a:gd name="T42" fmla="*/ 51 w 56"/>
              <a:gd name="T43" fmla="*/ 56 h 74"/>
              <a:gd name="T44" fmla="*/ 37 w 56"/>
              <a:gd name="T45" fmla="*/ 70 h 74"/>
              <a:gd name="T46" fmla="*/ 46 w 56"/>
              <a:gd name="T47" fmla="*/ 9 h 74"/>
              <a:gd name="T48" fmla="*/ 37 w 56"/>
              <a:gd name="T49" fmla="*/ 9 h 74"/>
              <a:gd name="T50" fmla="*/ 37 w 56"/>
              <a:gd name="T51" fmla="*/ 5 h 74"/>
              <a:gd name="T52" fmla="*/ 32 w 56"/>
              <a:gd name="T53" fmla="*/ 0 h 74"/>
              <a:gd name="T54" fmla="*/ 23 w 56"/>
              <a:gd name="T55" fmla="*/ 0 h 74"/>
              <a:gd name="T56" fmla="*/ 19 w 56"/>
              <a:gd name="T57" fmla="*/ 5 h 74"/>
              <a:gd name="T58" fmla="*/ 19 w 56"/>
              <a:gd name="T59" fmla="*/ 9 h 74"/>
              <a:gd name="T60" fmla="*/ 9 w 56"/>
              <a:gd name="T61" fmla="*/ 9 h 74"/>
              <a:gd name="T62" fmla="*/ 9 w 56"/>
              <a:gd name="T63" fmla="*/ 19 h 74"/>
              <a:gd name="T64" fmla="*/ 46 w 56"/>
              <a:gd name="T65" fmla="*/ 19 h 74"/>
              <a:gd name="T66" fmla="*/ 46 w 56"/>
              <a:gd name="T67" fmla="*/ 9 h 74"/>
              <a:gd name="T68" fmla="*/ 32 w 56"/>
              <a:gd name="T69" fmla="*/ 9 h 74"/>
              <a:gd name="T70" fmla="*/ 23 w 56"/>
              <a:gd name="T71" fmla="*/ 9 h 74"/>
              <a:gd name="T72" fmla="*/ 23 w 56"/>
              <a:gd name="T73" fmla="*/ 5 h 74"/>
              <a:gd name="T74" fmla="*/ 23 w 56"/>
              <a:gd name="T75" fmla="*/ 5 h 74"/>
              <a:gd name="T76" fmla="*/ 32 w 56"/>
              <a:gd name="T77" fmla="*/ 5 h 74"/>
              <a:gd name="T78" fmla="*/ 32 w 56"/>
              <a:gd name="T79" fmla="*/ 5 h 74"/>
              <a:gd name="T80" fmla="*/ 32 w 56"/>
              <a:gd name="T81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6" h="74">
                <a:moveTo>
                  <a:pt x="53" y="9"/>
                </a:moveTo>
                <a:cubicBezTo>
                  <a:pt x="49" y="9"/>
                  <a:pt x="49" y="9"/>
                  <a:pt x="49" y="9"/>
                </a:cubicBezTo>
                <a:cubicBezTo>
                  <a:pt x="49" y="14"/>
                  <a:pt x="49" y="14"/>
                  <a:pt x="49" y="14"/>
                </a:cubicBezTo>
                <a:cubicBezTo>
                  <a:pt x="51" y="14"/>
                  <a:pt x="51" y="14"/>
                  <a:pt x="51" y="14"/>
                </a:cubicBezTo>
                <a:cubicBezTo>
                  <a:pt x="51" y="51"/>
                  <a:pt x="51" y="51"/>
                  <a:pt x="51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70"/>
                  <a:pt x="32" y="70"/>
                  <a:pt x="32" y="70"/>
                </a:cubicBezTo>
                <a:cubicBezTo>
                  <a:pt x="5" y="70"/>
                  <a:pt x="5" y="70"/>
                  <a:pt x="5" y="70"/>
                </a:cubicBezTo>
                <a:cubicBezTo>
                  <a:pt x="5" y="14"/>
                  <a:pt x="5" y="14"/>
                  <a:pt x="5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9"/>
                  <a:pt x="7" y="9"/>
                  <a:pt x="7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3"/>
                  <a:pt x="1" y="74"/>
                  <a:pt x="2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10"/>
                  <a:pt x="55" y="9"/>
                  <a:pt x="53" y="9"/>
                </a:cubicBezTo>
                <a:close/>
                <a:moveTo>
                  <a:pt x="37" y="70"/>
                </a:moveTo>
                <a:cubicBezTo>
                  <a:pt x="37" y="56"/>
                  <a:pt x="37" y="56"/>
                  <a:pt x="37" y="56"/>
                </a:cubicBezTo>
                <a:cubicBezTo>
                  <a:pt x="51" y="56"/>
                  <a:pt x="51" y="56"/>
                  <a:pt x="51" y="56"/>
                </a:cubicBezTo>
                <a:lnTo>
                  <a:pt x="37" y="70"/>
                </a:lnTo>
                <a:close/>
                <a:moveTo>
                  <a:pt x="46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2"/>
                  <a:pt x="35" y="0"/>
                  <a:pt x="3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19"/>
                  <a:pt x="9" y="19"/>
                  <a:pt x="9" y="19"/>
                </a:cubicBezTo>
                <a:cubicBezTo>
                  <a:pt x="46" y="19"/>
                  <a:pt x="46" y="19"/>
                  <a:pt x="46" y="19"/>
                </a:cubicBezTo>
                <a:lnTo>
                  <a:pt x="46" y="9"/>
                </a:lnTo>
                <a:close/>
                <a:moveTo>
                  <a:pt x="32" y="9"/>
                </a:moveTo>
                <a:cubicBezTo>
                  <a:pt x="23" y="9"/>
                  <a:pt x="23" y="9"/>
                  <a:pt x="23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lnTo>
                  <a:pt x="32" y="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08" name="Freeform 37">
            <a:extLst>
              <a:ext uri="{FF2B5EF4-FFF2-40B4-BE49-F238E27FC236}">
                <a16:creationId xmlns:a16="http://schemas.microsoft.com/office/drawing/2014/main" id="{9FB3787D-6805-135F-708E-4F6082E817C2}"/>
              </a:ext>
            </a:extLst>
          </p:cNvPr>
          <p:cNvSpPr/>
          <p:nvPr/>
        </p:nvSpPr>
        <p:spPr bwMode="auto">
          <a:xfrm>
            <a:off x="10439950" y="3430945"/>
            <a:ext cx="456564" cy="256909"/>
          </a:xfrm>
          <a:custGeom>
            <a:avLst/>
            <a:gdLst>
              <a:gd name="T0" fmla="*/ 190 w 190"/>
              <a:gd name="T1" fmla="*/ 74 h 107"/>
              <a:gd name="T2" fmla="*/ 166 w 190"/>
              <a:gd name="T3" fmla="*/ 43 h 107"/>
              <a:gd name="T4" fmla="*/ 122 w 190"/>
              <a:gd name="T5" fmla="*/ 0 h 107"/>
              <a:gd name="T6" fmla="*/ 87 w 190"/>
              <a:gd name="T7" fmla="*/ 17 h 107"/>
              <a:gd name="T8" fmla="*/ 67 w 190"/>
              <a:gd name="T9" fmla="*/ 7 h 107"/>
              <a:gd name="T10" fmla="*/ 42 w 190"/>
              <a:gd name="T11" fmla="*/ 32 h 107"/>
              <a:gd name="T12" fmla="*/ 43 w 190"/>
              <a:gd name="T13" fmla="*/ 35 h 107"/>
              <a:gd name="T14" fmla="*/ 36 w 190"/>
              <a:gd name="T15" fmla="*/ 35 h 107"/>
              <a:gd name="T16" fmla="*/ 0 w 190"/>
              <a:gd name="T17" fmla="*/ 71 h 107"/>
              <a:gd name="T18" fmla="*/ 36 w 190"/>
              <a:gd name="T19" fmla="*/ 107 h 107"/>
              <a:gd name="T20" fmla="*/ 158 w 190"/>
              <a:gd name="T21" fmla="*/ 107 h 107"/>
              <a:gd name="T22" fmla="*/ 158 w 190"/>
              <a:gd name="T23" fmla="*/ 107 h 107"/>
              <a:gd name="T24" fmla="*/ 190 w 190"/>
              <a:gd name="T25" fmla="*/ 7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0" h="107">
                <a:moveTo>
                  <a:pt x="190" y="74"/>
                </a:moveTo>
                <a:cubicBezTo>
                  <a:pt x="190" y="59"/>
                  <a:pt x="180" y="46"/>
                  <a:pt x="166" y="43"/>
                </a:cubicBezTo>
                <a:cubicBezTo>
                  <a:pt x="165" y="19"/>
                  <a:pt x="146" y="0"/>
                  <a:pt x="122" y="0"/>
                </a:cubicBezTo>
                <a:cubicBezTo>
                  <a:pt x="107" y="0"/>
                  <a:pt x="95" y="6"/>
                  <a:pt x="87" y="17"/>
                </a:cubicBezTo>
                <a:cubicBezTo>
                  <a:pt x="82" y="11"/>
                  <a:pt x="75" y="7"/>
                  <a:pt x="67" y="7"/>
                </a:cubicBezTo>
                <a:cubicBezTo>
                  <a:pt x="54" y="7"/>
                  <a:pt x="42" y="18"/>
                  <a:pt x="42" y="32"/>
                </a:cubicBezTo>
                <a:cubicBezTo>
                  <a:pt x="42" y="33"/>
                  <a:pt x="43" y="34"/>
                  <a:pt x="43" y="35"/>
                </a:cubicBezTo>
                <a:cubicBezTo>
                  <a:pt x="41" y="35"/>
                  <a:pt x="38" y="35"/>
                  <a:pt x="36" y="35"/>
                </a:cubicBezTo>
                <a:cubicBezTo>
                  <a:pt x="16" y="35"/>
                  <a:pt x="0" y="51"/>
                  <a:pt x="0" y="71"/>
                </a:cubicBezTo>
                <a:cubicBezTo>
                  <a:pt x="0" y="91"/>
                  <a:pt x="16" y="107"/>
                  <a:pt x="36" y="107"/>
                </a:cubicBezTo>
                <a:cubicBezTo>
                  <a:pt x="158" y="107"/>
                  <a:pt x="158" y="107"/>
                  <a:pt x="158" y="107"/>
                </a:cubicBezTo>
                <a:cubicBezTo>
                  <a:pt x="158" y="107"/>
                  <a:pt x="158" y="107"/>
                  <a:pt x="158" y="107"/>
                </a:cubicBezTo>
                <a:cubicBezTo>
                  <a:pt x="176" y="107"/>
                  <a:pt x="190" y="92"/>
                  <a:pt x="190" y="7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09" name="Freeform 38">
            <a:extLst>
              <a:ext uri="{FF2B5EF4-FFF2-40B4-BE49-F238E27FC236}">
                <a16:creationId xmlns:a16="http://schemas.microsoft.com/office/drawing/2014/main" id="{BE8C7724-C172-B231-BFEF-3BD51AD0DEDC}"/>
              </a:ext>
            </a:extLst>
          </p:cNvPr>
          <p:cNvSpPr/>
          <p:nvPr/>
        </p:nvSpPr>
        <p:spPr bwMode="auto">
          <a:xfrm>
            <a:off x="10924406" y="2758577"/>
            <a:ext cx="218740" cy="237824"/>
          </a:xfrm>
          <a:custGeom>
            <a:avLst/>
            <a:gdLst>
              <a:gd name="T0" fmla="*/ 61 w 91"/>
              <a:gd name="T1" fmla="*/ 27 h 99"/>
              <a:gd name="T2" fmla="*/ 51 w 91"/>
              <a:gd name="T3" fmla="*/ 38 h 99"/>
              <a:gd name="T4" fmla="*/ 46 w 91"/>
              <a:gd name="T5" fmla="*/ 46 h 99"/>
              <a:gd name="T6" fmla="*/ 48 w 91"/>
              <a:gd name="T7" fmla="*/ 29 h 99"/>
              <a:gd name="T8" fmla="*/ 48 w 91"/>
              <a:gd name="T9" fmla="*/ 14 h 99"/>
              <a:gd name="T10" fmla="*/ 23 w 91"/>
              <a:gd name="T11" fmla="*/ 4 h 99"/>
              <a:gd name="T12" fmla="*/ 13 w 91"/>
              <a:gd name="T13" fmla="*/ 29 h 99"/>
              <a:gd name="T14" fmla="*/ 24 w 91"/>
              <a:gd name="T15" fmla="*/ 40 h 99"/>
              <a:gd name="T16" fmla="*/ 38 w 91"/>
              <a:gd name="T17" fmla="*/ 50 h 99"/>
              <a:gd name="T18" fmla="*/ 29 w 91"/>
              <a:gd name="T19" fmla="*/ 48 h 99"/>
              <a:gd name="T20" fmla="*/ 14 w 91"/>
              <a:gd name="T21" fmla="*/ 48 h 99"/>
              <a:gd name="T22" fmla="*/ 4 w 91"/>
              <a:gd name="T23" fmla="*/ 74 h 99"/>
              <a:gd name="T24" fmla="*/ 30 w 91"/>
              <a:gd name="T25" fmla="*/ 84 h 99"/>
              <a:gd name="T26" fmla="*/ 40 w 91"/>
              <a:gd name="T27" fmla="*/ 73 h 99"/>
              <a:gd name="T28" fmla="*/ 45 w 91"/>
              <a:gd name="T29" fmla="*/ 65 h 99"/>
              <a:gd name="T30" fmla="*/ 43 w 91"/>
              <a:gd name="T31" fmla="*/ 96 h 99"/>
              <a:gd name="T32" fmla="*/ 45 w 91"/>
              <a:gd name="T33" fmla="*/ 99 h 99"/>
              <a:gd name="T34" fmla="*/ 61 w 91"/>
              <a:gd name="T35" fmla="*/ 92 h 99"/>
              <a:gd name="T36" fmla="*/ 78 w 91"/>
              <a:gd name="T37" fmla="*/ 84 h 99"/>
              <a:gd name="T38" fmla="*/ 76 w 91"/>
              <a:gd name="T39" fmla="*/ 81 h 99"/>
              <a:gd name="T40" fmla="*/ 53 w 91"/>
              <a:gd name="T41" fmla="*/ 61 h 99"/>
              <a:gd name="T42" fmla="*/ 61 w 91"/>
              <a:gd name="T43" fmla="*/ 63 h 99"/>
              <a:gd name="T44" fmla="*/ 77 w 91"/>
              <a:gd name="T45" fmla="*/ 63 h 99"/>
              <a:gd name="T46" fmla="*/ 87 w 91"/>
              <a:gd name="T47" fmla="*/ 37 h 99"/>
              <a:gd name="T48" fmla="*/ 61 w 91"/>
              <a:gd name="T49" fmla="*/ 2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1" h="99">
                <a:moveTo>
                  <a:pt x="61" y="27"/>
                </a:moveTo>
                <a:cubicBezTo>
                  <a:pt x="56" y="29"/>
                  <a:pt x="52" y="33"/>
                  <a:pt x="51" y="38"/>
                </a:cubicBezTo>
                <a:cubicBezTo>
                  <a:pt x="50" y="40"/>
                  <a:pt x="48" y="43"/>
                  <a:pt x="46" y="46"/>
                </a:cubicBezTo>
                <a:cubicBezTo>
                  <a:pt x="46" y="41"/>
                  <a:pt x="47" y="33"/>
                  <a:pt x="48" y="29"/>
                </a:cubicBezTo>
                <a:cubicBezTo>
                  <a:pt x="50" y="25"/>
                  <a:pt x="50" y="19"/>
                  <a:pt x="48" y="14"/>
                </a:cubicBezTo>
                <a:cubicBezTo>
                  <a:pt x="44" y="4"/>
                  <a:pt x="32" y="0"/>
                  <a:pt x="23" y="4"/>
                </a:cubicBezTo>
                <a:cubicBezTo>
                  <a:pt x="13" y="8"/>
                  <a:pt x="9" y="20"/>
                  <a:pt x="13" y="29"/>
                </a:cubicBezTo>
                <a:cubicBezTo>
                  <a:pt x="15" y="35"/>
                  <a:pt x="19" y="38"/>
                  <a:pt x="24" y="40"/>
                </a:cubicBezTo>
                <a:cubicBezTo>
                  <a:pt x="28" y="41"/>
                  <a:pt x="34" y="46"/>
                  <a:pt x="38" y="50"/>
                </a:cubicBezTo>
                <a:cubicBezTo>
                  <a:pt x="34" y="49"/>
                  <a:pt x="31" y="49"/>
                  <a:pt x="29" y="48"/>
                </a:cubicBezTo>
                <a:cubicBezTo>
                  <a:pt x="24" y="46"/>
                  <a:pt x="19" y="46"/>
                  <a:pt x="14" y="48"/>
                </a:cubicBezTo>
                <a:cubicBezTo>
                  <a:pt x="4" y="52"/>
                  <a:pt x="0" y="64"/>
                  <a:pt x="4" y="74"/>
                </a:cubicBezTo>
                <a:cubicBezTo>
                  <a:pt x="8" y="84"/>
                  <a:pt x="20" y="88"/>
                  <a:pt x="30" y="84"/>
                </a:cubicBezTo>
                <a:cubicBezTo>
                  <a:pt x="35" y="82"/>
                  <a:pt x="38" y="77"/>
                  <a:pt x="40" y="73"/>
                </a:cubicBezTo>
                <a:cubicBezTo>
                  <a:pt x="41" y="70"/>
                  <a:pt x="42" y="67"/>
                  <a:pt x="45" y="65"/>
                </a:cubicBezTo>
                <a:cubicBezTo>
                  <a:pt x="50" y="77"/>
                  <a:pt x="48" y="89"/>
                  <a:pt x="43" y="96"/>
                </a:cubicBezTo>
                <a:cubicBezTo>
                  <a:pt x="45" y="99"/>
                  <a:pt x="45" y="99"/>
                  <a:pt x="45" y="99"/>
                </a:cubicBezTo>
                <a:cubicBezTo>
                  <a:pt x="61" y="92"/>
                  <a:pt x="61" y="92"/>
                  <a:pt x="61" y="92"/>
                </a:cubicBezTo>
                <a:cubicBezTo>
                  <a:pt x="78" y="84"/>
                  <a:pt x="78" y="84"/>
                  <a:pt x="78" y="84"/>
                </a:cubicBezTo>
                <a:cubicBezTo>
                  <a:pt x="76" y="81"/>
                  <a:pt x="76" y="81"/>
                  <a:pt x="76" y="81"/>
                </a:cubicBezTo>
                <a:cubicBezTo>
                  <a:pt x="68" y="80"/>
                  <a:pt x="58" y="74"/>
                  <a:pt x="53" y="61"/>
                </a:cubicBezTo>
                <a:cubicBezTo>
                  <a:pt x="56" y="61"/>
                  <a:pt x="59" y="62"/>
                  <a:pt x="61" y="63"/>
                </a:cubicBezTo>
                <a:cubicBezTo>
                  <a:pt x="66" y="65"/>
                  <a:pt x="72" y="65"/>
                  <a:pt x="77" y="63"/>
                </a:cubicBezTo>
                <a:cubicBezTo>
                  <a:pt x="87" y="59"/>
                  <a:pt x="91" y="47"/>
                  <a:pt x="87" y="37"/>
                </a:cubicBezTo>
                <a:cubicBezTo>
                  <a:pt x="82" y="27"/>
                  <a:pt x="71" y="23"/>
                  <a:pt x="61" y="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10" name="Freeform 39">
            <a:extLst>
              <a:ext uri="{FF2B5EF4-FFF2-40B4-BE49-F238E27FC236}">
                <a16:creationId xmlns:a16="http://schemas.microsoft.com/office/drawing/2014/main" id="{267D1E09-1CE8-2AAE-D2BB-25478E24C3CE}"/>
              </a:ext>
            </a:extLst>
          </p:cNvPr>
          <p:cNvSpPr>
            <a:spLocks noEditPoints="1"/>
          </p:cNvSpPr>
          <p:nvPr/>
        </p:nvSpPr>
        <p:spPr bwMode="auto">
          <a:xfrm>
            <a:off x="10795217" y="3329649"/>
            <a:ext cx="110104" cy="115975"/>
          </a:xfrm>
          <a:custGeom>
            <a:avLst/>
            <a:gdLst>
              <a:gd name="T0" fmla="*/ 43 w 46"/>
              <a:gd name="T1" fmla="*/ 29 h 48"/>
              <a:gd name="T2" fmla="*/ 46 w 46"/>
              <a:gd name="T3" fmla="*/ 16 h 48"/>
              <a:gd name="T4" fmla="*/ 41 w 46"/>
              <a:gd name="T5" fmla="*/ 8 h 48"/>
              <a:gd name="T6" fmla="*/ 37 w 46"/>
              <a:gd name="T7" fmla="*/ 9 h 48"/>
              <a:gd name="T8" fmla="*/ 28 w 46"/>
              <a:gd name="T9" fmla="*/ 0 h 48"/>
              <a:gd name="T10" fmla="*/ 18 w 46"/>
              <a:gd name="T11" fmla="*/ 0 h 48"/>
              <a:gd name="T12" fmla="*/ 17 w 46"/>
              <a:gd name="T13" fmla="*/ 4 h 48"/>
              <a:gd name="T14" fmla="*/ 4 w 46"/>
              <a:gd name="T15" fmla="*/ 8 h 48"/>
              <a:gd name="T16" fmla="*/ 0 w 46"/>
              <a:gd name="T17" fmla="*/ 16 h 48"/>
              <a:gd name="T18" fmla="*/ 3 w 46"/>
              <a:gd name="T19" fmla="*/ 19 h 48"/>
              <a:gd name="T20" fmla="*/ 0 w 46"/>
              <a:gd name="T21" fmla="*/ 32 h 48"/>
              <a:gd name="T22" fmla="*/ 4 w 46"/>
              <a:gd name="T23" fmla="*/ 40 h 48"/>
              <a:gd name="T24" fmla="*/ 9 w 46"/>
              <a:gd name="T25" fmla="*/ 39 h 48"/>
              <a:gd name="T26" fmla="*/ 18 w 46"/>
              <a:gd name="T27" fmla="*/ 48 h 48"/>
              <a:gd name="T28" fmla="*/ 28 w 46"/>
              <a:gd name="T29" fmla="*/ 48 h 48"/>
              <a:gd name="T30" fmla="*/ 29 w 46"/>
              <a:gd name="T31" fmla="*/ 44 h 48"/>
              <a:gd name="T32" fmla="*/ 41 w 46"/>
              <a:gd name="T33" fmla="*/ 40 h 48"/>
              <a:gd name="T34" fmla="*/ 46 w 46"/>
              <a:gd name="T35" fmla="*/ 32 h 48"/>
              <a:gd name="T36" fmla="*/ 43 w 46"/>
              <a:gd name="T37" fmla="*/ 29 h 48"/>
              <a:gd name="T38" fmla="*/ 23 w 46"/>
              <a:gd name="T39" fmla="*/ 34 h 48"/>
              <a:gd name="T40" fmla="*/ 13 w 46"/>
              <a:gd name="T41" fmla="*/ 24 h 48"/>
              <a:gd name="T42" fmla="*/ 23 w 46"/>
              <a:gd name="T43" fmla="*/ 14 h 48"/>
              <a:gd name="T44" fmla="*/ 33 w 46"/>
              <a:gd name="T45" fmla="*/ 24 h 48"/>
              <a:gd name="T46" fmla="*/ 23 w 46"/>
              <a:gd name="T4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" h="48">
                <a:moveTo>
                  <a:pt x="43" y="29"/>
                </a:moveTo>
                <a:cubicBezTo>
                  <a:pt x="40" y="24"/>
                  <a:pt x="42" y="19"/>
                  <a:pt x="46" y="16"/>
                </a:cubicBezTo>
                <a:cubicBezTo>
                  <a:pt x="41" y="8"/>
                  <a:pt x="41" y="8"/>
                  <a:pt x="41" y="8"/>
                </a:cubicBezTo>
                <a:cubicBezTo>
                  <a:pt x="40" y="9"/>
                  <a:pt x="38" y="9"/>
                  <a:pt x="37" y="9"/>
                </a:cubicBezTo>
                <a:cubicBezTo>
                  <a:pt x="32" y="9"/>
                  <a:pt x="28" y="5"/>
                  <a:pt x="2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3"/>
                  <a:pt x="17" y="4"/>
                </a:cubicBezTo>
                <a:cubicBezTo>
                  <a:pt x="14" y="9"/>
                  <a:pt x="9" y="10"/>
                  <a:pt x="4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7"/>
                  <a:pt x="2" y="18"/>
                  <a:pt x="3" y="19"/>
                </a:cubicBezTo>
                <a:cubicBezTo>
                  <a:pt x="5" y="24"/>
                  <a:pt x="4" y="29"/>
                  <a:pt x="0" y="32"/>
                </a:cubicBezTo>
                <a:cubicBezTo>
                  <a:pt x="4" y="40"/>
                  <a:pt x="4" y="40"/>
                  <a:pt x="4" y="40"/>
                </a:cubicBezTo>
                <a:cubicBezTo>
                  <a:pt x="6" y="39"/>
                  <a:pt x="7" y="39"/>
                  <a:pt x="9" y="39"/>
                </a:cubicBezTo>
                <a:cubicBezTo>
                  <a:pt x="14" y="39"/>
                  <a:pt x="18" y="43"/>
                  <a:pt x="1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7"/>
                  <a:pt x="28" y="45"/>
                  <a:pt x="29" y="44"/>
                </a:cubicBezTo>
                <a:cubicBezTo>
                  <a:pt x="31" y="39"/>
                  <a:pt x="37" y="38"/>
                  <a:pt x="41" y="40"/>
                </a:cubicBezTo>
                <a:cubicBezTo>
                  <a:pt x="46" y="32"/>
                  <a:pt x="46" y="32"/>
                  <a:pt x="46" y="32"/>
                </a:cubicBezTo>
                <a:cubicBezTo>
                  <a:pt x="45" y="31"/>
                  <a:pt x="44" y="30"/>
                  <a:pt x="43" y="29"/>
                </a:cubicBezTo>
                <a:close/>
                <a:moveTo>
                  <a:pt x="23" y="34"/>
                </a:moveTo>
                <a:cubicBezTo>
                  <a:pt x="17" y="34"/>
                  <a:pt x="13" y="29"/>
                  <a:pt x="13" y="24"/>
                </a:cubicBezTo>
                <a:cubicBezTo>
                  <a:pt x="13" y="19"/>
                  <a:pt x="17" y="14"/>
                  <a:pt x="23" y="14"/>
                </a:cubicBezTo>
                <a:cubicBezTo>
                  <a:pt x="28" y="14"/>
                  <a:pt x="33" y="19"/>
                  <a:pt x="33" y="24"/>
                </a:cubicBezTo>
                <a:cubicBezTo>
                  <a:pt x="33" y="29"/>
                  <a:pt x="28" y="34"/>
                  <a:pt x="23" y="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11" name="Freeform 40">
            <a:extLst>
              <a:ext uri="{FF2B5EF4-FFF2-40B4-BE49-F238E27FC236}">
                <a16:creationId xmlns:a16="http://schemas.microsoft.com/office/drawing/2014/main" id="{997F5F44-B9BE-1EF7-827D-2C843637FF04}"/>
              </a:ext>
            </a:extLst>
          </p:cNvPr>
          <p:cNvSpPr/>
          <p:nvPr/>
        </p:nvSpPr>
        <p:spPr bwMode="auto">
          <a:xfrm>
            <a:off x="10889173" y="3025762"/>
            <a:ext cx="167357" cy="170294"/>
          </a:xfrm>
          <a:custGeom>
            <a:avLst/>
            <a:gdLst>
              <a:gd name="T0" fmla="*/ 53 w 70"/>
              <a:gd name="T1" fmla="*/ 45 h 71"/>
              <a:gd name="T2" fmla="*/ 41 w 70"/>
              <a:gd name="T3" fmla="*/ 32 h 71"/>
              <a:gd name="T4" fmla="*/ 70 w 70"/>
              <a:gd name="T5" fmla="*/ 10 h 71"/>
              <a:gd name="T6" fmla="*/ 62 w 70"/>
              <a:gd name="T7" fmla="*/ 1 h 71"/>
              <a:gd name="T8" fmla="*/ 25 w 70"/>
              <a:gd name="T9" fmla="*/ 16 h 71"/>
              <a:gd name="T10" fmla="*/ 13 w 70"/>
              <a:gd name="T11" fmla="*/ 5 h 71"/>
              <a:gd name="T12" fmla="*/ 2 w 70"/>
              <a:gd name="T13" fmla="*/ 3 h 71"/>
              <a:gd name="T14" fmla="*/ 4 w 70"/>
              <a:gd name="T15" fmla="*/ 13 h 71"/>
              <a:gd name="T16" fmla="*/ 16 w 70"/>
              <a:gd name="T17" fmla="*/ 25 h 71"/>
              <a:gd name="T18" fmla="*/ 1 w 70"/>
              <a:gd name="T19" fmla="*/ 62 h 71"/>
              <a:gd name="T20" fmla="*/ 10 w 70"/>
              <a:gd name="T21" fmla="*/ 71 h 71"/>
              <a:gd name="T22" fmla="*/ 32 w 70"/>
              <a:gd name="T23" fmla="*/ 41 h 71"/>
              <a:gd name="T24" fmla="*/ 44 w 70"/>
              <a:gd name="T25" fmla="*/ 53 h 71"/>
              <a:gd name="T26" fmla="*/ 44 w 70"/>
              <a:gd name="T27" fmla="*/ 71 h 71"/>
              <a:gd name="T28" fmla="*/ 53 w 70"/>
              <a:gd name="T29" fmla="*/ 71 h 71"/>
              <a:gd name="T30" fmla="*/ 57 w 70"/>
              <a:gd name="T31" fmla="*/ 58 h 71"/>
              <a:gd name="T32" fmla="*/ 70 w 70"/>
              <a:gd name="T33" fmla="*/ 53 h 71"/>
              <a:gd name="T34" fmla="*/ 70 w 70"/>
              <a:gd name="T35" fmla="*/ 45 h 71"/>
              <a:gd name="T36" fmla="*/ 53 w 70"/>
              <a:gd name="T37" fmla="*/ 45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0" h="71">
                <a:moveTo>
                  <a:pt x="53" y="45"/>
                </a:moveTo>
                <a:cubicBezTo>
                  <a:pt x="41" y="32"/>
                  <a:pt x="41" y="32"/>
                  <a:pt x="41" y="32"/>
                </a:cubicBezTo>
                <a:cubicBezTo>
                  <a:pt x="70" y="10"/>
                  <a:pt x="70" y="10"/>
                  <a:pt x="70" y="10"/>
                </a:cubicBezTo>
                <a:cubicBezTo>
                  <a:pt x="62" y="1"/>
                  <a:pt x="62" y="1"/>
                  <a:pt x="62" y="1"/>
                </a:cubicBezTo>
                <a:cubicBezTo>
                  <a:pt x="25" y="16"/>
                  <a:pt x="25" y="16"/>
                  <a:pt x="25" y="16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1"/>
                  <a:pt x="5" y="0"/>
                  <a:pt x="2" y="3"/>
                </a:cubicBezTo>
                <a:cubicBezTo>
                  <a:pt x="0" y="5"/>
                  <a:pt x="1" y="10"/>
                  <a:pt x="4" y="13"/>
                </a:cubicBezTo>
                <a:cubicBezTo>
                  <a:pt x="16" y="25"/>
                  <a:pt x="16" y="25"/>
                  <a:pt x="16" y="25"/>
                </a:cubicBezTo>
                <a:cubicBezTo>
                  <a:pt x="1" y="62"/>
                  <a:pt x="1" y="62"/>
                  <a:pt x="1" y="62"/>
                </a:cubicBezTo>
                <a:cubicBezTo>
                  <a:pt x="10" y="71"/>
                  <a:pt x="10" y="71"/>
                  <a:pt x="10" y="71"/>
                </a:cubicBezTo>
                <a:cubicBezTo>
                  <a:pt x="32" y="41"/>
                  <a:pt x="32" y="41"/>
                  <a:pt x="32" y="41"/>
                </a:cubicBezTo>
                <a:cubicBezTo>
                  <a:pt x="44" y="53"/>
                  <a:pt x="44" y="53"/>
                  <a:pt x="44" y="53"/>
                </a:cubicBezTo>
                <a:cubicBezTo>
                  <a:pt x="44" y="71"/>
                  <a:pt x="44" y="71"/>
                  <a:pt x="44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57" y="58"/>
                  <a:pt x="57" y="58"/>
                  <a:pt x="57" y="58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45"/>
                  <a:pt x="70" y="45"/>
                  <a:pt x="70" y="45"/>
                </a:cubicBezTo>
                <a:cubicBezTo>
                  <a:pt x="53" y="45"/>
                  <a:pt x="53" y="45"/>
                  <a:pt x="53" y="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3" name="Freeform 41">
            <a:extLst>
              <a:ext uri="{FF2B5EF4-FFF2-40B4-BE49-F238E27FC236}">
                <a16:creationId xmlns:a16="http://schemas.microsoft.com/office/drawing/2014/main" id="{DF3A56EC-A0A1-A9F7-8A03-08E7B0385E9F}"/>
              </a:ext>
            </a:extLst>
          </p:cNvPr>
          <p:cNvSpPr>
            <a:spLocks noEditPoints="1"/>
          </p:cNvSpPr>
          <p:nvPr/>
        </p:nvSpPr>
        <p:spPr bwMode="auto">
          <a:xfrm>
            <a:off x="11094700" y="3135866"/>
            <a:ext cx="58722" cy="107167"/>
          </a:xfrm>
          <a:custGeom>
            <a:avLst/>
            <a:gdLst>
              <a:gd name="T0" fmla="*/ 16 w 24"/>
              <a:gd name="T1" fmla="*/ 44 h 45"/>
              <a:gd name="T2" fmla="*/ 16 w 24"/>
              <a:gd name="T3" fmla="*/ 44 h 45"/>
              <a:gd name="T4" fmla="*/ 23 w 24"/>
              <a:gd name="T5" fmla="*/ 34 h 45"/>
              <a:gd name="T6" fmla="*/ 21 w 24"/>
              <a:gd name="T7" fmla="*/ 23 h 45"/>
              <a:gd name="T8" fmla="*/ 11 w 24"/>
              <a:gd name="T9" fmla="*/ 16 h 45"/>
              <a:gd name="T10" fmla="*/ 11 w 24"/>
              <a:gd name="T11" fmla="*/ 16 h 45"/>
              <a:gd name="T12" fmla="*/ 10 w 24"/>
              <a:gd name="T13" fmla="*/ 17 h 45"/>
              <a:gd name="T14" fmla="*/ 11 w 24"/>
              <a:gd name="T15" fmla="*/ 20 h 45"/>
              <a:gd name="T16" fmla="*/ 12 w 24"/>
              <a:gd name="T17" fmla="*/ 20 h 45"/>
              <a:gd name="T18" fmla="*/ 12 w 24"/>
              <a:gd name="T19" fmla="*/ 20 h 45"/>
              <a:gd name="T20" fmla="*/ 17 w 24"/>
              <a:gd name="T21" fmla="*/ 24 h 45"/>
              <a:gd name="T22" fmla="*/ 19 w 24"/>
              <a:gd name="T23" fmla="*/ 35 h 45"/>
              <a:gd name="T24" fmla="*/ 16 w 24"/>
              <a:gd name="T25" fmla="*/ 40 h 45"/>
              <a:gd name="T26" fmla="*/ 16 w 24"/>
              <a:gd name="T27" fmla="*/ 40 h 45"/>
              <a:gd name="T28" fmla="*/ 10 w 24"/>
              <a:gd name="T29" fmla="*/ 36 h 45"/>
              <a:gd name="T30" fmla="*/ 9 w 24"/>
              <a:gd name="T31" fmla="*/ 31 h 45"/>
              <a:gd name="T32" fmla="*/ 5 w 24"/>
              <a:gd name="T33" fmla="*/ 30 h 45"/>
              <a:gd name="T34" fmla="*/ 6 w 24"/>
              <a:gd name="T35" fmla="*/ 37 h 45"/>
              <a:gd name="T36" fmla="*/ 16 w 24"/>
              <a:gd name="T37" fmla="*/ 44 h 45"/>
              <a:gd name="T38" fmla="*/ 13 w 24"/>
              <a:gd name="T39" fmla="*/ 28 h 45"/>
              <a:gd name="T40" fmla="*/ 15 w 24"/>
              <a:gd name="T41" fmla="*/ 28 h 45"/>
              <a:gd name="T42" fmla="*/ 14 w 24"/>
              <a:gd name="T43" fmla="*/ 24 h 45"/>
              <a:gd name="T44" fmla="*/ 13 w 24"/>
              <a:gd name="T45" fmla="*/ 24 h 45"/>
              <a:gd name="T46" fmla="*/ 12 w 24"/>
              <a:gd name="T47" fmla="*/ 24 h 45"/>
              <a:gd name="T48" fmla="*/ 7 w 24"/>
              <a:gd name="T49" fmla="*/ 21 h 45"/>
              <a:gd name="T50" fmla="*/ 5 w 24"/>
              <a:gd name="T51" fmla="*/ 10 h 45"/>
              <a:gd name="T52" fmla="*/ 9 w 24"/>
              <a:gd name="T53" fmla="*/ 4 h 45"/>
              <a:gd name="T54" fmla="*/ 9 w 24"/>
              <a:gd name="T55" fmla="*/ 4 h 45"/>
              <a:gd name="T56" fmla="*/ 14 w 24"/>
              <a:gd name="T57" fmla="*/ 8 h 45"/>
              <a:gd name="T58" fmla="*/ 15 w 24"/>
              <a:gd name="T59" fmla="*/ 13 h 45"/>
              <a:gd name="T60" fmla="*/ 20 w 24"/>
              <a:gd name="T61" fmla="*/ 15 h 45"/>
              <a:gd name="T62" fmla="*/ 18 w 24"/>
              <a:gd name="T63" fmla="*/ 7 h 45"/>
              <a:gd name="T64" fmla="*/ 8 w 24"/>
              <a:gd name="T65" fmla="*/ 0 h 45"/>
              <a:gd name="T66" fmla="*/ 8 w 24"/>
              <a:gd name="T67" fmla="*/ 1 h 45"/>
              <a:gd name="T68" fmla="*/ 1 w 24"/>
              <a:gd name="T69" fmla="*/ 11 h 45"/>
              <a:gd name="T70" fmla="*/ 3 w 24"/>
              <a:gd name="T71" fmla="*/ 21 h 45"/>
              <a:gd name="T72" fmla="*/ 13 w 24"/>
              <a:gd name="T73" fmla="*/ 2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" h="45">
                <a:moveTo>
                  <a:pt x="16" y="44"/>
                </a:moveTo>
                <a:cubicBezTo>
                  <a:pt x="16" y="44"/>
                  <a:pt x="16" y="44"/>
                  <a:pt x="16" y="44"/>
                </a:cubicBezTo>
                <a:cubicBezTo>
                  <a:pt x="21" y="43"/>
                  <a:pt x="24" y="38"/>
                  <a:pt x="23" y="34"/>
                </a:cubicBezTo>
                <a:cubicBezTo>
                  <a:pt x="21" y="23"/>
                  <a:pt x="21" y="23"/>
                  <a:pt x="21" y="23"/>
                </a:cubicBezTo>
                <a:cubicBezTo>
                  <a:pt x="20" y="18"/>
                  <a:pt x="16" y="15"/>
                  <a:pt x="11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0" y="16"/>
                  <a:pt x="10" y="17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4" y="20"/>
                  <a:pt x="17" y="21"/>
                  <a:pt x="17" y="24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7"/>
                  <a:pt x="18" y="39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3" y="41"/>
                  <a:pt x="11" y="39"/>
                  <a:pt x="10" y="36"/>
                </a:cubicBezTo>
                <a:cubicBezTo>
                  <a:pt x="9" y="31"/>
                  <a:pt x="9" y="31"/>
                  <a:pt x="9" y="31"/>
                </a:cubicBezTo>
                <a:cubicBezTo>
                  <a:pt x="8" y="31"/>
                  <a:pt x="6" y="30"/>
                  <a:pt x="5" y="30"/>
                </a:cubicBezTo>
                <a:cubicBezTo>
                  <a:pt x="6" y="37"/>
                  <a:pt x="6" y="37"/>
                  <a:pt x="6" y="37"/>
                </a:cubicBezTo>
                <a:cubicBezTo>
                  <a:pt x="7" y="42"/>
                  <a:pt x="12" y="45"/>
                  <a:pt x="16" y="44"/>
                </a:cubicBezTo>
                <a:close/>
                <a:moveTo>
                  <a:pt x="13" y="28"/>
                </a:moveTo>
                <a:cubicBezTo>
                  <a:pt x="14" y="28"/>
                  <a:pt x="14" y="28"/>
                  <a:pt x="15" y="28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0" y="25"/>
                  <a:pt x="8" y="23"/>
                  <a:pt x="7" y="21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7"/>
                  <a:pt x="6" y="5"/>
                  <a:pt x="9" y="4"/>
                </a:cubicBezTo>
                <a:cubicBezTo>
                  <a:pt x="9" y="4"/>
                  <a:pt x="9" y="4"/>
                  <a:pt x="9" y="4"/>
                </a:cubicBezTo>
                <a:cubicBezTo>
                  <a:pt x="11" y="4"/>
                  <a:pt x="14" y="6"/>
                  <a:pt x="14" y="8"/>
                </a:cubicBezTo>
                <a:cubicBezTo>
                  <a:pt x="15" y="13"/>
                  <a:pt x="15" y="13"/>
                  <a:pt x="15" y="13"/>
                </a:cubicBezTo>
                <a:cubicBezTo>
                  <a:pt x="17" y="13"/>
                  <a:pt x="18" y="14"/>
                  <a:pt x="20" y="15"/>
                </a:cubicBezTo>
                <a:cubicBezTo>
                  <a:pt x="18" y="7"/>
                  <a:pt x="18" y="7"/>
                  <a:pt x="18" y="7"/>
                </a:cubicBezTo>
                <a:cubicBezTo>
                  <a:pt x="17" y="3"/>
                  <a:pt x="13" y="0"/>
                  <a:pt x="8" y="0"/>
                </a:cubicBezTo>
                <a:cubicBezTo>
                  <a:pt x="8" y="1"/>
                  <a:pt x="8" y="1"/>
                  <a:pt x="8" y="1"/>
                </a:cubicBezTo>
                <a:cubicBezTo>
                  <a:pt x="3" y="1"/>
                  <a:pt x="0" y="6"/>
                  <a:pt x="1" y="11"/>
                </a:cubicBezTo>
                <a:cubicBezTo>
                  <a:pt x="3" y="21"/>
                  <a:pt x="3" y="21"/>
                  <a:pt x="3" y="21"/>
                </a:cubicBezTo>
                <a:cubicBezTo>
                  <a:pt x="4" y="26"/>
                  <a:pt x="9" y="29"/>
                  <a:pt x="13" y="2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4" name="Freeform 42">
            <a:extLst>
              <a:ext uri="{FF2B5EF4-FFF2-40B4-BE49-F238E27FC236}">
                <a16:creationId xmlns:a16="http://schemas.microsoft.com/office/drawing/2014/main" id="{A2F1FBED-4F0C-E787-20AF-B65E81A5847E}"/>
              </a:ext>
            </a:extLst>
          </p:cNvPr>
          <p:cNvSpPr/>
          <p:nvPr/>
        </p:nvSpPr>
        <p:spPr bwMode="auto">
          <a:xfrm>
            <a:off x="10639604" y="3106506"/>
            <a:ext cx="220207" cy="221675"/>
          </a:xfrm>
          <a:custGeom>
            <a:avLst/>
            <a:gdLst>
              <a:gd name="T0" fmla="*/ 29 w 92"/>
              <a:gd name="T1" fmla="*/ 18 h 92"/>
              <a:gd name="T2" fmla="*/ 92 w 92"/>
              <a:gd name="T3" fmla="*/ 0 h 92"/>
              <a:gd name="T4" fmla="*/ 92 w 92"/>
              <a:gd name="T5" fmla="*/ 6 h 92"/>
              <a:gd name="T6" fmla="*/ 92 w 92"/>
              <a:gd name="T7" fmla="*/ 18 h 92"/>
              <a:gd name="T8" fmla="*/ 92 w 92"/>
              <a:gd name="T9" fmla="*/ 67 h 92"/>
              <a:gd name="T10" fmla="*/ 72 w 92"/>
              <a:gd name="T11" fmla="*/ 81 h 92"/>
              <a:gd name="T12" fmla="*/ 52 w 92"/>
              <a:gd name="T13" fmla="*/ 67 h 92"/>
              <a:gd name="T14" fmla="*/ 72 w 92"/>
              <a:gd name="T15" fmla="*/ 52 h 92"/>
              <a:gd name="T16" fmla="*/ 80 w 92"/>
              <a:gd name="T17" fmla="*/ 54 h 92"/>
              <a:gd name="T18" fmla="*/ 80 w 92"/>
              <a:gd name="T19" fmla="*/ 24 h 92"/>
              <a:gd name="T20" fmla="*/ 40 w 92"/>
              <a:gd name="T21" fmla="*/ 35 h 92"/>
              <a:gd name="T22" fmla="*/ 40 w 92"/>
              <a:gd name="T23" fmla="*/ 78 h 92"/>
              <a:gd name="T24" fmla="*/ 20 w 92"/>
              <a:gd name="T25" fmla="*/ 92 h 92"/>
              <a:gd name="T26" fmla="*/ 0 w 92"/>
              <a:gd name="T27" fmla="*/ 78 h 92"/>
              <a:gd name="T28" fmla="*/ 20 w 92"/>
              <a:gd name="T29" fmla="*/ 64 h 92"/>
              <a:gd name="T30" fmla="*/ 29 w 92"/>
              <a:gd name="T31" fmla="*/ 65 h 92"/>
              <a:gd name="T32" fmla="*/ 29 w 92"/>
              <a:gd name="T33" fmla="*/ 35 h 92"/>
              <a:gd name="T34" fmla="*/ 29 w 92"/>
              <a:gd name="T35" fmla="*/ 1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2" h="92">
                <a:moveTo>
                  <a:pt x="29" y="18"/>
                </a:moveTo>
                <a:cubicBezTo>
                  <a:pt x="92" y="0"/>
                  <a:pt x="92" y="0"/>
                  <a:pt x="92" y="0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18"/>
                  <a:pt x="92" y="18"/>
                  <a:pt x="92" y="18"/>
                </a:cubicBezTo>
                <a:cubicBezTo>
                  <a:pt x="92" y="67"/>
                  <a:pt x="92" y="67"/>
                  <a:pt x="92" y="67"/>
                </a:cubicBezTo>
                <a:cubicBezTo>
                  <a:pt x="92" y="74"/>
                  <a:pt x="83" y="81"/>
                  <a:pt x="72" y="81"/>
                </a:cubicBezTo>
                <a:cubicBezTo>
                  <a:pt x="61" y="81"/>
                  <a:pt x="52" y="74"/>
                  <a:pt x="52" y="67"/>
                </a:cubicBezTo>
                <a:cubicBezTo>
                  <a:pt x="52" y="59"/>
                  <a:pt x="61" y="52"/>
                  <a:pt x="72" y="52"/>
                </a:cubicBezTo>
                <a:cubicBezTo>
                  <a:pt x="75" y="52"/>
                  <a:pt x="78" y="53"/>
                  <a:pt x="80" y="54"/>
                </a:cubicBezTo>
                <a:cubicBezTo>
                  <a:pt x="80" y="24"/>
                  <a:pt x="80" y="24"/>
                  <a:pt x="80" y="24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86"/>
                  <a:pt x="31" y="92"/>
                  <a:pt x="20" y="92"/>
                </a:cubicBezTo>
                <a:cubicBezTo>
                  <a:pt x="9" y="92"/>
                  <a:pt x="0" y="86"/>
                  <a:pt x="0" y="78"/>
                </a:cubicBezTo>
                <a:cubicBezTo>
                  <a:pt x="0" y="70"/>
                  <a:pt x="9" y="64"/>
                  <a:pt x="20" y="64"/>
                </a:cubicBezTo>
                <a:cubicBezTo>
                  <a:pt x="23" y="64"/>
                  <a:pt x="26" y="64"/>
                  <a:pt x="29" y="65"/>
                </a:cubicBezTo>
                <a:cubicBezTo>
                  <a:pt x="29" y="35"/>
                  <a:pt x="29" y="35"/>
                  <a:pt x="29" y="35"/>
                </a:cubicBezTo>
                <a:lnTo>
                  <a:pt x="29" y="1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5" name="Freeform 43">
            <a:extLst>
              <a:ext uri="{FF2B5EF4-FFF2-40B4-BE49-F238E27FC236}">
                <a16:creationId xmlns:a16="http://schemas.microsoft.com/office/drawing/2014/main" id="{DC6B4546-289A-E797-2AC6-DA3006ECF119}"/>
              </a:ext>
            </a:extLst>
          </p:cNvPr>
          <p:cNvSpPr>
            <a:spLocks noEditPoints="1"/>
          </p:cNvSpPr>
          <p:nvPr/>
        </p:nvSpPr>
        <p:spPr bwMode="auto">
          <a:xfrm>
            <a:off x="10817239" y="2622048"/>
            <a:ext cx="155614" cy="218739"/>
          </a:xfrm>
          <a:custGeom>
            <a:avLst/>
            <a:gdLst>
              <a:gd name="T0" fmla="*/ 38 w 65"/>
              <a:gd name="T1" fmla="*/ 46 h 91"/>
              <a:gd name="T2" fmla="*/ 46 w 65"/>
              <a:gd name="T3" fmla="*/ 26 h 91"/>
              <a:gd name="T4" fmla="*/ 52 w 65"/>
              <a:gd name="T5" fmla="*/ 33 h 91"/>
              <a:gd name="T6" fmla="*/ 47 w 65"/>
              <a:gd name="T7" fmla="*/ 46 h 91"/>
              <a:gd name="T8" fmla="*/ 52 w 65"/>
              <a:gd name="T9" fmla="*/ 59 h 91"/>
              <a:gd name="T10" fmla="*/ 45 w 65"/>
              <a:gd name="T11" fmla="*/ 65 h 91"/>
              <a:gd name="T12" fmla="*/ 38 w 65"/>
              <a:gd name="T13" fmla="*/ 46 h 91"/>
              <a:gd name="T14" fmla="*/ 32 w 65"/>
              <a:gd name="T15" fmla="*/ 78 h 91"/>
              <a:gd name="T16" fmla="*/ 19 w 65"/>
              <a:gd name="T17" fmla="*/ 46 h 91"/>
              <a:gd name="T18" fmla="*/ 33 w 65"/>
              <a:gd name="T19" fmla="*/ 13 h 91"/>
              <a:gd name="T20" fmla="*/ 39 w 65"/>
              <a:gd name="T21" fmla="*/ 20 h 91"/>
              <a:gd name="T22" fmla="*/ 39 w 65"/>
              <a:gd name="T23" fmla="*/ 20 h 91"/>
              <a:gd name="T24" fmla="*/ 28 w 65"/>
              <a:gd name="T25" fmla="*/ 46 h 91"/>
              <a:gd name="T26" fmla="*/ 39 w 65"/>
              <a:gd name="T27" fmla="*/ 72 h 91"/>
              <a:gd name="T28" fmla="*/ 32 w 65"/>
              <a:gd name="T29" fmla="*/ 78 h 91"/>
              <a:gd name="T30" fmla="*/ 6 w 65"/>
              <a:gd name="T31" fmla="*/ 20 h 91"/>
              <a:gd name="T32" fmla="*/ 20 w 65"/>
              <a:gd name="T33" fmla="*/ 0 h 91"/>
              <a:gd name="T34" fmla="*/ 20 w 65"/>
              <a:gd name="T35" fmla="*/ 0 h 91"/>
              <a:gd name="T36" fmla="*/ 27 w 65"/>
              <a:gd name="T37" fmla="*/ 6 h 91"/>
              <a:gd name="T38" fmla="*/ 10 w 65"/>
              <a:gd name="T39" fmla="*/ 45 h 91"/>
              <a:gd name="T40" fmla="*/ 26 w 65"/>
              <a:gd name="T41" fmla="*/ 85 h 91"/>
              <a:gd name="T42" fmla="*/ 19 w 65"/>
              <a:gd name="T43" fmla="*/ 91 h 91"/>
              <a:gd name="T44" fmla="*/ 5 w 65"/>
              <a:gd name="T45" fmla="*/ 70 h 91"/>
              <a:gd name="T46" fmla="*/ 1 w 65"/>
              <a:gd name="T47" fmla="*/ 45 h 91"/>
              <a:gd name="T48" fmla="*/ 6 w 65"/>
              <a:gd name="T49" fmla="*/ 20 h 91"/>
              <a:gd name="T50" fmla="*/ 61 w 65"/>
              <a:gd name="T51" fmla="*/ 51 h 91"/>
              <a:gd name="T52" fmla="*/ 65 w 65"/>
              <a:gd name="T53" fmla="*/ 46 h 91"/>
              <a:gd name="T54" fmla="*/ 61 w 65"/>
              <a:gd name="T55" fmla="*/ 41 h 91"/>
              <a:gd name="T56" fmla="*/ 56 w 65"/>
              <a:gd name="T57" fmla="*/ 46 h 91"/>
              <a:gd name="T58" fmla="*/ 61 w 65"/>
              <a:gd name="T59" fmla="*/ 5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5" h="91">
                <a:moveTo>
                  <a:pt x="38" y="46"/>
                </a:moveTo>
                <a:cubicBezTo>
                  <a:pt x="38" y="38"/>
                  <a:pt x="41" y="31"/>
                  <a:pt x="46" y="26"/>
                </a:cubicBezTo>
                <a:cubicBezTo>
                  <a:pt x="52" y="33"/>
                  <a:pt x="52" y="33"/>
                  <a:pt x="52" y="33"/>
                </a:cubicBezTo>
                <a:cubicBezTo>
                  <a:pt x="49" y="36"/>
                  <a:pt x="47" y="41"/>
                  <a:pt x="47" y="46"/>
                </a:cubicBezTo>
                <a:cubicBezTo>
                  <a:pt x="47" y="51"/>
                  <a:pt x="49" y="56"/>
                  <a:pt x="52" y="59"/>
                </a:cubicBezTo>
                <a:cubicBezTo>
                  <a:pt x="45" y="65"/>
                  <a:pt x="45" y="65"/>
                  <a:pt x="45" y="65"/>
                </a:cubicBezTo>
                <a:cubicBezTo>
                  <a:pt x="40" y="60"/>
                  <a:pt x="37" y="53"/>
                  <a:pt x="38" y="46"/>
                </a:cubicBezTo>
                <a:close/>
                <a:moveTo>
                  <a:pt x="32" y="78"/>
                </a:moveTo>
                <a:cubicBezTo>
                  <a:pt x="24" y="69"/>
                  <a:pt x="19" y="58"/>
                  <a:pt x="19" y="46"/>
                </a:cubicBezTo>
                <a:cubicBezTo>
                  <a:pt x="19" y="33"/>
                  <a:pt x="24" y="22"/>
                  <a:pt x="33" y="13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32" y="27"/>
                  <a:pt x="28" y="36"/>
                  <a:pt x="28" y="46"/>
                </a:cubicBezTo>
                <a:cubicBezTo>
                  <a:pt x="28" y="55"/>
                  <a:pt x="32" y="65"/>
                  <a:pt x="39" y="72"/>
                </a:cubicBezTo>
                <a:lnTo>
                  <a:pt x="32" y="78"/>
                </a:lnTo>
                <a:close/>
                <a:moveTo>
                  <a:pt x="6" y="20"/>
                </a:moveTo>
                <a:cubicBezTo>
                  <a:pt x="9" y="13"/>
                  <a:pt x="14" y="6"/>
                  <a:pt x="2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7" y="6"/>
                  <a:pt x="27" y="6"/>
                  <a:pt x="27" y="6"/>
                </a:cubicBezTo>
                <a:cubicBezTo>
                  <a:pt x="16" y="17"/>
                  <a:pt x="10" y="31"/>
                  <a:pt x="10" y="45"/>
                </a:cubicBezTo>
                <a:cubicBezTo>
                  <a:pt x="10" y="60"/>
                  <a:pt x="15" y="74"/>
                  <a:pt x="26" y="85"/>
                </a:cubicBezTo>
                <a:cubicBezTo>
                  <a:pt x="19" y="91"/>
                  <a:pt x="19" y="91"/>
                  <a:pt x="19" y="91"/>
                </a:cubicBezTo>
                <a:cubicBezTo>
                  <a:pt x="13" y="85"/>
                  <a:pt x="9" y="78"/>
                  <a:pt x="5" y="70"/>
                </a:cubicBezTo>
                <a:cubicBezTo>
                  <a:pt x="2" y="62"/>
                  <a:pt x="0" y="54"/>
                  <a:pt x="1" y="45"/>
                </a:cubicBezTo>
                <a:cubicBezTo>
                  <a:pt x="1" y="37"/>
                  <a:pt x="3" y="28"/>
                  <a:pt x="6" y="20"/>
                </a:cubicBezTo>
                <a:close/>
                <a:moveTo>
                  <a:pt x="61" y="51"/>
                </a:moveTo>
                <a:cubicBezTo>
                  <a:pt x="63" y="51"/>
                  <a:pt x="65" y="49"/>
                  <a:pt x="65" y="46"/>
                </a:cubicBezTo>
                <a:cubicBezTo>
                  <a:pt x="65" y="44"/>
                  <a:pt x="63" y="41"/>
                  <a:pt x="61" y="41"/>
                </a:cubicBezTo>
                <a:cubicBezTo>
                  <a:pt x="58" y="41"/>
                  <a:pt x="56" y="43"/>
                  <a:pt x="56" y="46"/>
                </a:cubicBezTo>
                <a:cubicBezTo>
                  <a:pt x="56" y="49"/>
                  <a:pt x="58" y="51"/>
                  <a:pt x="61" y="5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6" name="Freeform 44">
            <a:extLst>
              <a:ext uri="{FF2B5EF4-FFF2-40B4-BE49-F238E27FC236}">
                <a16:creationId xmlns:a16="http://schemas.microsoft.com/office/drawing/2014/main" id="{FD04CAD3-51FF-EEA7-7968-6F6520AF3B6D}"/>
              </a:ext>
            </a:extLst>
          </p:cNvPr>
          <p:cNvSpPr>
            <a:spLocks noEditPoints="1"/>
          </p:cNvSpPr>
          <p:nvPr/>
        </p:nvSpPr>
        <p:spPr bwMode="auto">
          <a:xfrm>
            <a:off x="10759984" y="2856937"/>
            <a:ext cx="151209" cy="151209"/>
          </a:xfrm>
          <a:custGeom>
            <a:avLst/>
            <a:gdLst>
              <a:gd name="T0" fmla="*/ 63 w 103"/>
              <a:gd name="T1" fmla="*/ 27 h 103"/>
              <a:gd name="T2" fmla="*/ 65 w 103"/>
              <a:gd name="T3" fmla="*/ 2 h 103"/>
              <a:gd name="T4" fmla="*/ 19 w 103"/>
              <a:gd name="T5" fmla="*/ 0 h 103"/>
              <a:gd name="T6" fmla="*/ 1 w 103"/>
              <a:gd name="T7" fmla="*/ 20 h 103"/>
              <a:gd name="T8" fmla="*/ 0 w 103"/>
              <a:gd name="T9" fmla="*/ 77 h 103"/>
              <a:gd name="T10" fmla="*/ 39 w 103"/>
              <a:gd name="T11" fmla="*/ 77 h 103"/>
              <a:gd name="T12" fmla="*/ 37 w 103"/>
              <a:gd name="T13" fmla="*/ 102 h 103"/>
              <a:gd name="T14" fmla="*/ 101 w 103"/>
              <a:gd name="T15" fmla="*/ 103 h 103"/>
              <a:gd name="T16" fmla="*/ 103 w 103"/>
              <a:gd name="T17" fmla="*/ 27 h 103"/>
              <a:gd name="T18" fmla="*/ 63 w 103"/>
              <a:gd name="T19" fmla="*/ 27 h 103"/>
              <a:gd name="T20" fmla="*/ 19 w 103"/>
              <a:gd name="T21" fmla="*/ 10 h 103"/>
              <a:gd name="T22" fmla="*/ 19 w 103"/>
              <a:gd name="T23" fmla="*/ 20 h 103"/>
              <a:gd name="T24" fmla="*/ 9 w 103"/>
              <a:gd name="T25" fmla="*/ 20 h 103"/>
              <a:gd name="T26" fmla="*/ 19 w 103"/>
              <a:gd name="T27" fmla="*/ 10 h 103"/>
              <a:gd name="T28" fmla="*/ 6 w 103"/>
              <a:gd name="T29" fmla="*/ 71 h 103"/>
              <a:gd name="T30" fmla="*/ 6 w 103"/>
              <a:gd name="T31" fmla="*/ 27 h 103"/>
              <a:gd name="T32" fmla="*/ 26 w 103"/>
              <a:gd name="T33" fmla="*/ 27 h 103"/>
              <a:gd name="T34" fmla="*/ 26 w 103"/>
              <a:gd name="T35" fmla="*/ 7 h 103"/>
              <a:gd name="T36" fmla="*/ 58 w 103"/>
              <a:gd name="T37" fmla="*/ 7 h 103"/>
              <a:gd name="T38" fmla="*/ 58 w 103"/>
              <a:gd name="T39" fmla="*/ 27 h 103"/>
              <a:gd name="T40" fmla="*/ 39 w 103"/>
              <a:gd name="T41" fmla="*/ 46 h 103"/>
              <a:gd name="T42" fmla="*/ 39 w 103"/>
              <a:gd name="T43" fmla="*/ 71 h 103"/>
              <a:gd name="T44" fmla="*/ 6 w 103"/>
              <a:gd name="T45" fmla="*/ 71 h 103"/>
              <a:gd name="T46" fmla="*/ 57 w 103"/>
              <a:gd name="T47" fmla="*/ 36 h 103"/>
              <a:gd name="T48" fmla="*/ 57 w 103"/>
              <a:gd name="T49" fmla="*/ 46 h 103"/>
              <a:gd name="T50" fmla="*/ 47 w 103"/>
              <a:gd name="T51" fmla="*/ 46 h 103"/>
              <a:gd name="T52" fmla="*/ 57 w 103"/>
              <a:gd name="T53" fmla="*/ 36 h 103"/>
              <a:gd name="T54" fmla="*/ 94 w 103"/>
              <a:gd name="T55" fmla="*/ 97 h 103"/>
              <a:gd name="T56" fmla="*/ 44 w 103"/>
              <a:gd name="T57" fmla="*/ 97 h 103"/>
              <a:gd name="T58" fmla="*/ 45 w 103"/>
              <a:gd name="T59" fmla="*/ 51 h 103"/>
              <a:gd name="T60" fmla="*/ 63 w 103"/>
              <a:gd name="T61" fmla="*/ 53 h 103"/>
              <a:gd name="T62" fmla="*/ 63 w 103"/>
              <a:gd name="T63" fmla="*/ 33 h 103"/>
              <a:gd name="T64" fmla="*/ 96 w 103"/>
              <a:gd name="T65" fmla="*/ 33 h 103"/>
              <a:gd name="T66" fmla="*/ 94 w 103"/>
              <a:gd name="T67" fmla="*/ 9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3" h="103">
                <a:moveTo>
                  <a:pt x="63" y="27"/>
                </a:moveTo>
                <a:lnTo>
                  <a:pt x="65" y="2"/>
                </a:lnTo>
                <a:lnTo>
                  <a:pt x="19" y="0"/>
                </a:lnTo>
                <a:lnTo>
                  <a:pt x="1" y="20"/>
                </a:lnTo>
                <a:lnTo>
                  <a:pt x="0" y="77"/>
                </a:lnTo>
                <a:lnTo>
                  <a:pt x="39" y="77"/>
                </a:lnTo>
                <a:lnTo>
                  <a:pt x="37" y="102"/>
                </a:lnTo>
                <a:lnTo>
                  <a:pt x="101" y="103"/>
                </a:lnTo>
                <a:lnTo>
                  <a:pt x="103" y="27"/>
                </a:lnTo>
                <a:lnTo>
                  <a:pt x="63" y="27"/>
                </a:lnTo>
                <a:close/>
                <a:moveTo>
                  <a:pt x="19" y="10"/>
                </a:moveTo>
                <a:lnTo>
                  <a:pt x="19" y="20"/>
                </a:lnTo>
                <a:lnTo>
                  <a:pt x="9" y="20"/>
                </a:lnTo>
                <a:lnTo>
                  <a:pt x="19" y="10"/>
                </a:lnTo>
                <a:close/>
                <a:moveTo>
                  <a:pt x="6" y="71"/>
                </a:moveTo>
                <a:lnTo>
                  <a:pt x="6" y="27"/>
                </a:lnTo>
                <a:lnTo>
                  <a:pt x="26" y="27"/>
                </a:lnTo>
                <a:lnTo>
                  <a:pt x="26" y="7"/>
                </a:lnTo>
                <a:lnTo>
                  <a:pt x="58" y="7"/>
                </a:lnTo>
                <a:lnTo>
                  <a:pt x="58" y="27"/>
                </a:lnTo>
                <a:lnTo>
                  <a:pt x="39" y="46"/>
                </a:lnTo>
                <a:lnTo>
                  <a:pt x="39" y="71"/>
                </a:lnTo>
                <a:lnTo>
                  <a:pt x="6" y="71"/>
                </a:lnTo>
                <a:close/>
                <a:moveTo>
                  <a:pt x="57" y="36"/>
                </a:moveTo>
                <a:lnTo>
                  <a:pt x="57" y="46"/>
                </a:lnTo>
                <a:lnTo>
                  <a:pt x="47" y="46"/>
                </a:lnTo>
                <a:lnTo>
                  <a:pt x="57" y="36"/>
                </a:lnTo>
                <a:close/>
                <a:moveTo>
                  <a:pt x="94" y="97"/>
                </a:moveTo>
                <a:lnTo>
                  <a:pt x="44" y="97"/>
                </a:lnTo>
                <a:lnTo>
                  <a:pt x="45" y="51"/>
                </a:lnTo>
                <a:lnTo>
                  <a:pt x="63" y="53"/>
                </a:lnTo>
                <a:lnTo>
                  <a:pt x="63" y="33"/>
                </a:lnTo>
                <a:lnTo>
                  <a:pt x="96" y="33"/>
                </a:lnTo>
                <a:lnTo>
                  <a:pt x="94" y="9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16" name="Freeform 45">
            <a:extLst>
              <a:ext uri="{FF2B5EF4-FFF2-40B4-BE49-F238E27FC236}">
                <a16:creationId xmlns:a16="http://schemas.microsoft.com/office/drawing/2014/main" id="{FD22BE9F-283D-9CC0-76BF-9EBADAC0F4EA}"/>
              </a:ext>
            </a:extLst>
          </p:cNvPr>
          <p:cNvSpPr>
            <a:spLocks noEditPoints="1"/>
          </p:cNvSpPr>
          <p:nvPr/>
        </p:nvSpPr>
        <p:spPr bwMode="auto">
          <a:xfrm>
            <a:off x="10564734" y="3941826"/>
            <a:ext cx="245165" cy="208464"/>
          </a:xfrm>
          <a:custGeom>
            <a:avLst/>
            <a:gdLst>
              <a:gd name="T0" fmla="*/ 76 w 102"/>
              <a:gd name="T1" fmla="*/ 1 h 87"/>
              <a:gd name="T2" fmla="*/ 7 w 102"/>
              <a:gd name="T3" fmla="*/ 22 h 87"/>
              <a:gd name="T4" fmla="*/ 1 w 102"/>
              <a:gd name="T5" fmla="*/ 32 h 87"/>
              <a:gd name="T6" fmla="*/ 15 w 102"/>
              <a:gd name="T7" fmla="*/ 80 h 87"/>
              <a:gd name="T8" fmla="*/ 26 w 102"/>
              <a:gd name="T9" fmla="*/ 86 h 87"/>
              <a:gd name="T10" fmla="*/ 95 w 102"/>
              <a:gd name="T11" fmla="*/ 65 h 87"/>
              <a:gd name="T12" fmla="*/ 101 w 102"/>
              <a:gd name="T13" fmla="*/ 55 h 87"/>
              <a:gd name="T14" fmla="*/ 87 w 102"/>
              <a:gd name="T15" fmla="*/ 7 h 87"/>
              <a:gd name="T16" fmla="*/ 76 w 102"/>
              <a:gd name="T17" fmla="*/ 1 h 87"/>
              <a:gd name="T18" fmla="*/ 8 w 102"/>
              <a:gd name="T19" fmla="*/ 27 h 87"/>
              <a:gd name="T20" fmla="*/ 78 w 102"/>
              <a:gd name="T21" fmla="*/ 7 h 87"/>
              <a:gd name="T22" fmla="*/ 81 w 102"/>
              <a:gd name="T23" fmla="*/ 8 h 87"/>
              <a:gd name="T24" fmla="*/ 84 w 102"/>
              <a:gd name="T25" fmla="*/ 17 h 87"/>
              <a:gd name="T26" fmla="*/ 9 w 102"/>
              <a:gd name="T27" fmla="*/ 38 h 87"/>
              <a:gd name="T28" fmla="*/ 7 w 102"/>
              <a:gd name="T29" fmla="*/ 30 h 87"/>
              <a:gd name="T30" fmla="*/ 8 w 102"/>
              <a:gd name="T31" fmla="*/ 27 h 87"/>
              <a:gd name="T32" fmla="*/ 94 w 102"/>
              <a:gd name="T33" fmla="*/ 60 h 87"/>
              <a:gd name="T34" fmla="*/ 24 w 102"/>
              <a:gd name="T35" fmla="*/ 80 h 87"/>
              <a:gd name="T36" fmla="*/ 21 w 102"/>
              <a:gd name="T37" fmla="*/ 78 h 87"/>
              <a:gd name="T38" fmla="*/ 14 w 102"/>
              <a:gd name="T39" fmla="*/ 54 h 87"/>
              <a:gd name="T40" fmla="*/ 88 w 102"/>
              <a:gd name="T41" fmla="*/ 33 h 87"/>
              <a:gd name="T42" fmla="*/ 95 w 102"/>
              <a:gd name="T43" fmla="*/ 57 h 87"/>
              <a:gd name="T44" fmla="*/ 94 w 102"/>
              <a:gd name="T45" fmla="*/ 60 h 87"/>
              <a:gd name="T46" fmla="*/ 22 w 102"/>
              <a:gd name="T47" fmla="*/ 64 h 87"/>
              <a:gd name="T48" fmla="*/ 27 w 102"/>
              <a:gd name="T49" fmla="*/ 62 h 87"/>
              <a:gd name="T50" fmla="*/ 31 w 102"/>
              <a:gd name="T51" fmla="*/ 73 h 87"/>
              <a:gd name="T52" fmla="*/ 25 w 102"/>
              <a:gd name="T53" fmla="*/ 74 h 87"/>
              <a:gd name="T54" fmla="*/ 22 w 102"/>
              <a:gd name="T55" fmla="*/ 64 h 87"/>
              <a:gd name="T56" fmla="*/ 33 w 102"/>
              <a:gd name="T57" fmla="*/ 60 h 87"/>
              <a:gd name="T58" fmla="*/ 38 w 102"/>
              <a:gd name="T59" fmla="*/ 59 h 87"/>
              <a:gd name="T60" fmla="*/ 41 w 102"/>
              <a:gd name="T61" fmla="*/ 70 h 87"/>
              <a:gd name="T62" fmla="*/ 36 w 102"/>
              <a:gd name="T63" fmla="*/ 71 h 87"/>
              <a:gd name="T64" fmla="*/ 33 w 102"/>
              <a:gd name="T65" fmla="*/ 60 h 87"/>
              <a:gd name="T66" fmla="*/ 43 w 102"/>
              <a:gd name="T67" fmla="*/ 57 h 87"/>
              <a:gd name="T68" fmla="*/ 49 w 102"/>
              <a:gd name="T69" fmla="*/ 56 h 87"/>
              <a:gd name="T70" fmla="*/ 52 w 102"/>
              <a:gd name="T71" fmla="*/ 66 h 87"/>
              <a:gd name="T72" fmla="*/ 47 w 102"/>
              <a:gd name="T73" fmla="*/ 68 h 87"/>
              <a:gd name="T74" fmla="*/ 43 w 102"/>
              <a:gd name="T75" fmla="*/ 5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2" h="87">
                <a:moveTo>
                  <a:pt x="76" y="1"/>
                </a:moveTo>
                <a:cubicBezTo>
                  <a:pt x="7" y="22"/>
                  <a:pt x="7" y="22"/>
                  <a:pt x="7" y="22"/>
                </a:cubicBezTo>
                <a:cubicBezTo>
                  <a:pt x="2" y="23"/>
                  <a:pt x="0" y="28"/>
                  <a:pt x="1" y="32"/>
                </a:cubicBezTo>
                <a:cubicBezTo>
                  <a:pt x="15" y="80"/>
                  <a:pt x="15" y="80"/>
                  <a:pt x="15" y="80"/>
                </a:cubicBezTo>
                <a:cubicBezTo>
                  <a:pt x="17" y="84"/>
                  <a:pt x="21" y="87"/>
                  <a:pt x="26" y="86"/>
                </a:cubicBezTo>
                <a:cubicBezTo>
                  <a:pt x="95" y="65"/>
                  <a:pt x="95" y="65"/>
                  <a:pt x="95" y="65"/>
                </a:cubicBezTo>
                <a:cubicBezTo>
                  <a:pt x="100" y="64"/>
                  <a:pt x="102" y="59"/>
                  <a:pt x="101" y="55"/>
                </a:cubicBezTo>
                <a:cubicBezTo>
                  <a:pt x="87" y="7"/>
                  <a:pt x="87" y="7"/>
                  <a:pt x="87" y="7"/>
                </a:cubicBezTo>
                <a:cubicBezTo>
                  <a:pt x="85" y="3"/>
                  <a:pt x="81" y="0"/>
                  <a:pt x="76" y="1"/>
                </a:cubicBezTo>
                <a:close/>
                <a:moveTo>
                  <a:pt x="8" y="27"/>
                </a:moveTo>
                <a:cubicBezTo>
                  <a:pt x="78" y="7"/>
                  <a:pt x="78" y="7"/>
                  <a:pt x="78" y="7"/>
                </a:cubicBezTo>
                <a:cubicBezTo>
                  <a:pt x="79" y="6"/>
                  <a:pt x="81" y="7"/>
                  <a:pt x="81" y="8"/>
                </a:cubicBezTo>
                <a:cubicBezTo>
                  <a:pt x="84" y="17"/>
                  <a:pt x="84" y="17"/>
                  <a:pt x="84" y="17"/>
                </a:cubicBezTo>
                <a:cubicBezTo>
                  <a:pt x="9" y="38"/>
                  <a:pt x="9" y="38"/>
                  <a:pt x="9" y="38"/>
                </a:cubicBezTo>
                <a:cubicBezTo>
                  <a:pt x="7" y="30"/>
                  <a:pt x="7" y="30"/>
                  <a:pt x="7" y="30"/>
                </a:cubicBezTo>
                <a:cubicBezTo>
                  <a:pt x="6" y="29"/>
                  <a:pt x="7" y="27"/>
                  <a:pt x="8" y="27"/>
                </a:cubicBezTo>
                <a:close/>
                <a:moveTo>
                  <a:pt x="94" y="6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81"/>
                  <a:pt x="21" y="80"/>
                  <a:pt x="21" y="78"/>
                </a:cubicBezTo>
                <a:cubicBezTo>
                  <a:pt x="14" y="54"/>
                  <a:pt x="14" y="54"/>
                  <a:pt x="14" y="54"/>
                </a:cubicBezTo>
                <a:cubicBezTo>
                  <a:pt x="88" y="33"/>
                  <a:pt x="88" y="33"/>
                  <a:pt x="88" y="33"/>
                </a:cubicBezTo>
                <a:cubicBezTo>
                  <a:pt x="95" y="57"/>
                  <a:pt x="95" y="57"/>
                  <a:pt x="95" y="57"/>
                </a:cubicBezTo>
                <a:cubicBezTo>
                  <a:pt x="96" y="58"/>
                  <a:pt x="95" y="60"/>
                  <a:pt x="94" y="60"/>
                </a:cubicBezTo>
                <a:close/>
                <a:moveTo>
                  <a:pt x="22" y="64"/>
                </a:moveTo>
                <a:cubicBezTo>
                  <a:pt x="27" y="62"/>
                  <a:pt x="27" y="62"/>
                  <a:pt x="27" y="62"/>
                </a:cubicBezTo>
                <a:cubicBezTo>
                  <a:pt x="31" y="73"/>
                  <a:pt x="31" y="73"/>
                  <a:pt x="31" y="73"/>
                </a:cubicBezTo>
                <a:cubicBezTo>
                  <a:pt x="25" y="74"/>
                  <a:pt x="25" y="74"/>
                  <a:pt x="25" y="74"/>
                </a:cubicBezTo>
                <a:lnTo>
                  <a:pt x="22" y="64"/>
                </a:lnTo>
                <a:close/>
                <a:moveTo>
                  <a:pt x="33" y="60"/>
                </a:moveTo>
                <a:cubicBezTo>
                  <a:pt x="38" y="59"/>
                  <a:pt x="38" y="59"/>
                  <a:pt x="38" y="59"/>
                </a:cubicBezTo>
                <a:cubicBezTo>
                  <a:pt x="41" y="70"/>
                  <a:pt x="41" y="70"/>
                  <a:pt x="41" y="70"/>
                </a:cubicBezTo>
                <a:cubicBezTo>
                  <a:pt x="36" y="71"/>
                  <a:pt x="36" y="71"/>
                  <a:pt x="36" y="71"/>
                </a:cubicBezTo>
                <a:lnTo>
                  <a:pt x="33" y="60"/>
                </a:lnTo>
                <a:close/>
                <a:moveTo>
                  <a:pt x="43" y="57"/>
                </a:moveTo>
                <a:cubicBezTo>
                  <a:pt x="49" y="56"/>
                  <a:pt x="49" y="56"/>
                  <a:pt x="49" y="56"/>
                </a:cubicBezTo>
                <a:cubicBezTo>
                  <a:pt x="52" y="66"/>
                  <a:pt x="52" y="66"/>
                  <a:pt x="52" y="66"/>
                </a:cubicBezTo>
                <a:cubicBezTo>
                  <a:pt x="47" y="68"/>
                  <a:pt x="47" y="68"/>
                  <a:pt x="47" y="68"/>
                </a:cubicBezTo>
                <a:lnTo>
                  <a:pt x="43" y="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17" name="Freeform 46">
            <a:extLst>
              <a:ext uri="{FF2B5EF4-FFF2-40B4-BE49-F238E27FC236}">
                <a16:creationId xmlns:a16="http://schemas.microsoft.com/office/drawing/2014/main" id="{0DEE3B68-0466-900A-9E3D-27E97B4ADE9A}"/>
              </a:ext>
            </a:extLst>
          </p:cNvPr>
          <p:cNvSpPr/>
          <p:nvPr/>
        </p:nvSpPr>
        <p:spPr bwMode="auto">
          <a:xfrm>
            <a:off x="10655754" y="2423861"/>
            <a:ext cx="221676" cy="229016"/>
          </a:xfrm>
          <a:custGeom>
            <a:avLst/>
            <a:gdLst>
              <a:gd name="T0" fmla="*/ 65 w 92"/>
              <a:gd name="T1" fmla="*/ 96 h 96"/>
              <a:gd name="T2" fmla="*/ 36 w 92"/>
              <a:gd name="T3" fmla="*/ 49 h 96"/>
              <a:gd name="T4" fmla="*/ 36 w 92"/>
              <a:gd name="T5" fmla="*/ 72 h 96"/>
              <a:gd name="T6" fmla="*/ 0 w 92"/>
              <a:gd name="T7" fmla="*/ 36 h 96"/>
              <a:gd name="T8" fmla="*/ 36 w 92"/>
              <a:gd name="T9" fmla="*/ 0 h 96"/>
              <a:gd name="T10" fmla="*/ 36 w 92"/>
              <a:gd name="T11" fmla="*/ 24 h 96"/>
              <a:gd name="T12" fmla="*/ 65 w 92"/>
              <a:gd name="T1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96">
                <a:moveTo>
                  <a:pt x="65" y="96"/>
                </a:moveTo>
                <a:cubicBezTo>
                  <a:pt x="76" y="77"/>
                  <a:pt x="78" y="48"/>
                  <a:pt x="36" y="49"/>
                </a:cubicBezTo>
                <a:cubicBezTo>
                  <a:pt x="36" y="72"/>
                  <a:pt x="36" y="72"/>
                  <a:pt x="36" y="72"/>
                </a:cubicBezTo>
                <a:cubicBezTo>
                  <a:pt x="0" y="36"/>
                  <a:pt x="0" y="36"/>
                  <a:pt x="0" y="3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24"/>
                  <a:pt x="36" y="24"/>
                  <a:pt x="36" y="24"/>
                </a:cubicBezTo>
                <a:cubicBezTo>
                  <a:pt x="86" y="22"/>
                  <a:pt x="92" y="68"/>
                  <a:pt x="65" y="9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18" name="Freeform 47">
            <a:extLst>
              <a:ext uri="{FF2B5EF4-FFF2-40B4-BE49-F238E27FC236}">
                <a16:creationId xmlns:a16="http://schemas.microsoft.com/office/drawing/2014/main" id="{43685329-FEBC-8B2E-DC0A-4BE627318E1C}"/>
              </a:ext>
            </a:extLst>
          </p:cNvPr>
          <p:cNvSpPr>
            <a:spLocks noEditPoints="1"/>
          </p:cNvSpPr>
          <p:nvPr/>
        </p:nvSpPr>
        <p:spPr bwMode="auto">
          <a:xfrm>
            <a:off x="10591159" y="2598560"/>
            <a:ext cx="206996" cy="146805"/>
          </a:xfrm>
          <a:custGeom>
            <a:avLst/>
            <a:gdLst>
              <a:gd name="T0" fmla="*/ 70 w 86"/>
              <a:gd name="T1" fmla="*/ 58 h 61"/>
              <a:gd name="T2" fmla="*/ 75 w 86"/>
              <a:gd name="T3" fmla="*/ 49 h 61"/>
              <a:gd name="T4" fmla="*/ 80 w 86"/>
              <a:gd name="T5" fmla="*/ 41 h 61"/>
              <a:gd name="T6" fmla="*/ 85 w 86"/>
              <a:gd name="T7" fmla="*/ 32 h 61"/>
              <a:gd name="T8" fmla="*/ 83 w 86"/>
              <a:gd name="T9" fmla="*/ 25 h 61"/>
              <a:gd name="T10" fmla="*/ 65 w 86"/>
              <a:gd name="T11" fmla="*/ 9 h 61"/>
              <a:gd name="T12" fmla="*/ 58 w 86"/>
              <a:gd name="T13" fmla="*/ 9 h 61"/>
              <a:gd name="T14" fmla="*/ 50 w 86"/>
              <a:gd name="T15" fmla="*/ 17 h 61"/>
              <a:gd name="T16" fmla="*/ 49 w 86"/>
              <a:gd name="T17" fmla="*/ 18 h 61"/>
              <a:gd name="T18" fmla="*/ 17 w 86"/>
              <a:gd name="T19" fmla="*/ 0 h 61"/>
              <a:gd name="T20" fmla="*/ 0 w 86"/>
              <a:gd name="T21" fmla="*/ 3 h 61"/>
              <a:gd name="T22" fmla="*/ 4 w 86"/>
              <a:gd name="T23" fmla="*/ 16 h 61"/>
              <a:gd name="T24" fmla="*/ 9 w 86"/>
              <a:gd name="T25" fmla="*/ 15 h 61"/>
              <a:gd name="T26" fmla="*/ 11 w 86"/>
              <a:gd name="T27" fmla="*/ 24 h 61"/>
              <a:gd name="T28" fmla="*/ 20 w 86"/>
              <a:gd name="T29" fmla="*/ 21 h 61"/>
              <a:gd name="T30" fmla="*/ 23 w 86"/>
              <a:gd name="T31" fmla="*/ 30 h 61"/>
              <a:gd name="T32" fmla="*/ 32 w 86"/>
              <a:gd name="T33" fmla="*/ 27 h 61"/>
              <a:gd name="T34" fmla="*/ 35 w 86"/>
              <a:gd name="T35" fmla="*/ 36 h 61"/>
              <a:gd name="T36" fmla="*/ 39 w 86"/>
              <a:gd name="T37" fmla="*/ 35 h 61"/>
              <a:gd name="T38" fmla="*/ 39 w 86"/>
              <a:gd name="T39" fmla="*/ 36 h 61"/>
              <a:gd name="T40" fmla="*/ 37 w 86"/>
              <a:gd name="T41" fmla="*/ 47 h 61"/>
              <a:gd name="T42" fmla="*/ 41 w 86"/>
              <a:gd name="T43" fmla="*/ 53 h 61"/>
              <a:gd name="T44" fmla="*/ 64 w 86"/>
              <a:gd name="T45" fmla="*/ 61 h 61"/>
              <a:gd name="T46" fmla="*/ 70 w 86"/>
              <a:gd name="T47" fmla="*/ 58 h 61"/>
              <a:gd name="T48" fmla="*/ 15 w 86"/>
              <a:gd name="T49" fmla="*/ 10 h 61"/>
              <a:gd name="T50" fmla="*/ 18 w 86"/>
              <a:gd name="T51" fmla="*/ 6 h 61"/>
              <a:gd name="T52" fmla="*/ 46 w 86"/>
              <a:gd name="T53" fmla="*/ 21 h 61"/>
              <a:gd name="T54" fmla="*/ 43 w 86"/>
              <a:gd name="T55" fmla="*/ 25 h 61"/>
              <a:gd name="T56" fmla="*/ 15 w 86"/>
              <a:gd name="T57" fmla="*/ 10 h 61"/>
              <a:gd name="T58" fmla="*/ 61 w 86"/>
              <a:gd name="T59" fmla="*/ 54 h 61"/>
              <a:gd name="T60" fmla="*/ 57 w 86"/>
              <a:gd name="T61" fmla="*/ 52 h 61"/>
              <a:gd name="T62" fmla="*/ 56 w 86"/>
              <a:gd name="T63" fmla="*/ 49 h 61"/>
              <a:gd name="T64" fmla="*/ 69 w 86"/>
              <a:gd name="T65" fmla="*/ 24 h 61"/>
              <a:gd name="T66" fmla="*/ 72 w 86"/>
              <a:gd name="T67" fmla="*/ 23 h 61"/>
              <a:gd name="T68" fmla="*/ 77 w 86"/>
              <a:gd name="T69" fmla="*/ 26 h 61"/>
              <a:gd name="T70" fmla="*/ 77 w 86"/>
              <a:gd name="T71" fmla="*/ 29 h 61"/>
              <a:gd name="T72" fmla="*/ 64 w 86"/>
              <a:gd name="T73" fmla="*/ 53 h 61"/>
              <a:gd name="T74" fmla="*/ 61 w 86"/>
              <a:gd name="T75" fmla="*/ 5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6" h="61">
                <a:moveTo>
                  <a:pt x="70" y="58"/>
                </a:moveTo>
                <a:cubicBezTo>
                  <a:pt x="75" y="49"/>
                  <a:pt x="75" y="49"/>
                  <a:pt x="75" y="49"/>
                </a:cubicBezTo>
                <a:cubicBezTo>
                  <a:pt x="77" y="47"/>
                  <a:pt x="79" y="43"/>
                  <a:pt x="80" y="41"/>
                </a:cubicBezTo>
                <a:cubicBezTo>
                  <a:pt x="85" y="32"/>
                  <a:pt x="85" y="32"/>
                  <a:pt x="85" y="32"/>
                </a:cubicBezTo>
                <a:cubicBezTo>
                  <a:pt x="86" y="29"/>
                  <a:pt x="85" y="26"/>
                  <a:pt x="83" y="25"/>
                </a:cubicBezTo>
                <a:cubicBezTo>
                  <a:pt x="65" y="9"/>
                  <a:pt x="65" y="9"/>
                  <a:pt x="65" y="9"/>
                </a:cubicBezTo>
                <a:cubicBezTo>
                  <a:pt x="63" y="7"/>
                  <a:pt x="60" y="8"/>
                  <a:pt x="58" y="9"/>
                </a:cubicBezTo>
                <a:cubicBezTo>
                  <a:pt x="50" y="17"/>
                  <a:pt x="50" y="17"/>
                  <a:pt x="50" y="17"/>
                </a:cubicBezTo>
                <a:cubicBezTo>
                  <a:pt x="49" y="17"/>
                  <a:pt x="49" y="18"/>
                  <a:pt x="49" y="18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3"/>
                  <a:pt x="0" y="3"/>
                  <a:pt x="0" y="3"/>
                </a:cubicBezTo>
                <a:cubicBezTo>
                  <a:pt x="4" y="16"/>
                  <a:pt x="4" y="16"/>
                  <a:pt x="4" y="16"/>
                </a:cubicBezTo>
                <a:cubicBezTo>
                  <a:pt x="9" y="15"/>
                  <a:pt x="9" y="15"/>
                  <a:pt x="9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20" y="21"/>
                  <a:pt x="20" y="21"/>
                  <a:pt x="20" y="21"/>
                </a:cubicBezTo>
                <a:cubicBezTo>
                  <a:pt x="23" y="30"/>
                  <a:pt x="23" y="30"/>
                  <a:pt x="23" y="30"/>
                </a:cubicBezTo>
                <a:cubicBezTo>
                  <a:pt x="32" y="27"/>
                  <a:pt x="32" y="27"/>
                  <a:pt x="32" y="27"/>
                </a:cubicBezTo>
                <a:cubicBezTo>
                  <a:pt x="35" y="36"/>
                  <a:pt x="35" y="36"/>
                  <a:pt x="35" y="36"/>
                </a:cubicBezTo>
                <a:cubicBezTo>
                  <a:pt x="39" y="35"/>
                  <a:pt x="39" y="35"/>
                  <a:pt x="39" y="35"/>
                </a:cubicBezTo>
                <a:cubicBezTo>
                  <a:pt x="39" y="35"/>
                  <a:pt x="39" y="36"/>
                  <a:pt x="39" y="36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50"/>
                  <a:pt x="38" y="53"/>
                  <a:pt x="41" y="53"/>
                </a:cubicBezTo>
                <a:cubicBezTo>
                  <a:pt x="64" y="61"/>
                  <a:pt x="64" y="61"/>
                  <a:pt x="64" y="61"/>
                </a:cubicBezTo>
                <a:cubicBezTo>
                  <a:pt x="66" y="61"/>
                  <a:pt x="69" y="60"/>
                  <a:pt x="70" y="58"/>
                </a:cubicBezTo>
                <a:close/>
                <a:moveTo>
                  <a:pt x="15" y="10"/>
                </a:moveTo>
                <a:cubicBezTo>
                  <a:pt x="18" y="6"/>
                  <a:pt x="18" y="6"/>
                  <a:pt x="18" y="6"/>
                </a:cubicBezTo>
                <a:cubicBezTo>
                  <a:pt x="46" y="21"/>
                  <a:pt x="46" y="21"/>
                  <a:pt x="46" y="21"/>
                </a:cubicBezTo>
                <a:cubicBezTo>
                  <a:pt x="43" y="25"/>
                  <a:pt x="43" y="25"/>
                  <a:pt x="43" y="25"/>
                </a:cubicBezTo>
                <a:lnTo>
                  <a:pt x="15" y="10"/>
                </a:lnTo>
                <a:close/>
                <a:moveTo>
                  <a:pt x="61" y="54"/>
                </a:moveTo>
                <a:cubicBezTo>
                  <a:pt x="57" y="52"/>
                  <a:pt x="57" y="52"/>
                  <a:pt x="57" y="52"/>
                </a:cubicBezTo>
                <a:cubicBezTo>
                  <a:pt x="56" y="51"/>
                  <a:pt x="55" y="50"/>
                  <a:pt x="56" y="49"/>
                </a:cubicBezTo>
                <a:cubicBezTo>
                  <a:pt x="69" y="24"/>
                  <a:pt x="69" y="24"/>
                  <a:pt x="69" y="24"/>
                </a:cubicBezTo>
                <a:cubicBezTo>
                  <a:pt x="70" y="23"/>
                  <a:pt x="71" y="23"/>
                  <a:pt x="72" y="23"/>
                </a:cubicBezTo>
                <a:cubicBezTo>
                  <a:pt x="77" y="26"/>
                  <a:pt x="77" y="26"/>
                  <a:pt x="77" y="26"/>
                </a:cubicBezTo>
                <a:cubicBezTo>
                  <a:pt x="78" y="26"/>
                  <a:pt x="78" y="28"/>
                  <a:pt x="77" y="29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2" y="55"/>
                  <a:pt x="61" y="5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19" name="Freeform 48">
            <a:extLst>
              <a:ext uri="{FF2B5EF4-FFF2-40B4-BE49-F238E27FC236}">
                <a16:creationId xmlns:a16="http://schemas.microsoft.com/office/drawing/2014/main" id="{F23BBB33-DAC1-3330-FCA0-F8B3EB740830}"/>
              </a:ext>
            </a:extLst>
          </p:cNvPr>
          <p:cNvSpPr>
            <a:spLocks noEditPoints="1"/>
          </p:cNvSpPr>
          <p:nvPr/>
        </p:nvSpPr>
        <p:spPr bwMode="auto">
          <a:xfrm>
            <a:off x="10447290" y="3814106"/>
            <a:ext cx="165890" cy="143869"/>
          </a:xfrm>
          <a:custGeom>
            <a:avLst/>
            <a:gdLst>
              <a:gd name="T0" fmla="*/ 56 w 69"/>
              <a:gd name="T1" fmla="*/ 0 h 60"/>
              <a:gd name="T2" fmla="*/ 13 w 69"/>
              <a:gd name="T3" fmla="*/ 0 h 60"/>
              <a:gd name="T4" fmla="*/ 0 w 69"/>
              <a:gd name="T5" fmla="*/ 13 h 60"/>
              <a:gd name="T6" fmla="*/ 0 w 69"/>
              <a:gd name="T7" fmla="*/ 58 h 60"/>
              <a:gd name="T8" fmla="*/ 2 w 69"/>
              <a:gd name="T9" fmla="*/ 60 h 60"/>
              <a:gd name="T10" fmla="*/ 66 w 69"/>
              <a:gd name="T11" fmla="*/ 60 h 60"/>
              <a:gd name="T12" fmla="*/ 69 w 69"/>
              <a:gd name="T13" fmla="*/ 58 h 60"/>
              <a:gd name="T14" fmla="*/ 69 w 69"/>
              <a:gd name="T15" fmla="*/ 13 h 60"/>
              <a:gd name="T16" fmla="*/ 56 w 69"/>
              <a:gd name="T17" fmla="*/ 0 h 60"/>
              <a:gd name="T18" fmla="*/ 34 w 69"/>
              <a:gd name="T19" fmla="*/ 51 h 60"/>
              <a:gd name="T20" fmla="*/ 13 w 69"/>
              <a:gd name="T21" fmla="*/ 34 h 60"/>
              <a:gd name="T22" fmla="*/ 26 w 69"/>
              <a:gd name="T23" fmla="*/ 34 h 60"/>
              <a:gd name="T24" fmla="*/ 26 w 69"/>
              <a:gd name="T25" fmla="*/ 21 h 60"/>
              <a:gd name="T26" fmla="*/ 43 w 69"/>
              <a:gd name="T27" fmla="*/ 21 h 60"/>
              <a:gd name="T28" fmla="*/ 43 w 69"/>
              <a:gd name="T29" fmla="*/ 34 h 60"/>
              <a:gd name="T30" fmla="*/ 56 w 69"/>
              <a:gd name="T31" fmla="*/ 34 h 60"/>
              <a:gd name="T32" fmla="*/ 34 w 69"/>
              <a:gd name="T33" fmla="*/ 51 h 60"/>
              <a:gd name="T34" fmla="*/ 10 w 69"/>
              <a:gd name="T35" fmla="*/ 9 h 60"/>
              <a:gd name="T36" fmla="*/ 15 w 69"/>
              <a:gd name="T37" fmla="*/ 4 h 60"/>
              <a:gd name="T38" fmla="*/ 54 w 69"/>
              <a:gd name="T39" fmla="*/ 4 h 60"/>
              <a:gd name="T40" fmla="*/ 58 w 69"/>
              <a:gd name="T41" fmla="*/ 9 h 60"/>
              <a:gd name="T42" fmla="*/ 10 w 69"/>
              <a:gd name="T43" fmla="*/ 9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9" h="60">
                <a:moveTo>
                  <a:pt x="56" y="0"/>
                </a:moveTo>
                <a:cubicBezTo>
                  <a:pt x="13" y="0"/>
                  <a:pt x="13" y="0"/>
                  <a:pt x="13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9"/>
                  <a:pt x="1" y="60"/>
                  <a:pt x="2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8" y="60"/>
                  <a:pt x="69" y="59"/>
                  <a:pt x="69" y="58"/>
                </a:cubicBezTo>
                <a:cubicBezTo>
                  <a:pt x="69" y="13"/>
                  <a:pt x="69" y="13"/>
                  <a:pt x="69" y="13"/>
                </a:cubicBezTo>
                <a:lnTo>
                  <a:pt x="56" y="0"/>
                </a:lnTo>
                <a:close/>
                <a:moveTo>
                  <a:pt x="34" y="51"/>
                </a:moveTo>
                <a:cubicBezTo>
                  <a:pt x="13" y="34"/>
                  <a:pt x="13" y="34"/>
                  <a:pt x="13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1"/>
                  <a:pt x="26" y="21"/>
                  <a:pt x="26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34"/>
                  <a:pt x="43" y="34"/>
                  <a:pt x="43" y="34"/>
                </a:cubicBezTo>
                <a:cubicBezTo>
                  <a:pt x="56" y="34"/>
                  <a:pt x="56" y="34"/>
                  <a:pt x="56" y="34"/>
                </a:cubicBezTo>
                <a:lnTo>
                  <a:pt x="34" y="51"/>
                </a:lnTo>
                <a:close/>
                <a:moveTo>
                  <a:pt x="10" y="9"/>
                </a:moveTo>
                <a:cubicBezTo>
                  <a:pt x="15" y="4"/>
                  <a:pt x="15" y="4"/>
                  <a:pt x="15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8" y="9"/>
                  <a:pt x="58" y="9"/>
                  <a:pt x="58" y="9"/>
                </a:cubicBezTo>
                <a:lnTo>
                  <a:pt x="10" y="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20" name="Freeform 49">
            <a:extLst>
              <a:ext uri="{FF2B5EF4-FFF2-40B4-BE49-F238E27FC236}">
                <a16:creationId xmlns:a16="http://schemas.microsoft.com/office/drawing/2014/main" id="{847ECC43-C5F5-5107-67C4-3798D6A8280A}"/>
              </a:ext>
            </a:extLst>
          </p:cNvPr>
          <p:cNvSpPr>
            <a:spLocks noEditPoints="1"/>
          </p:cNvSpPr>
          <p:nvPr/>
        </p:nvSpPr>
        <p:spPr bwMode="auto">
          <a:xfrm>
            <a:off x="10677774" y="2219802"/>
            <a:ext cx="136529" cy="186442"/>
          </a:xfrm>
          <a:custGeom>
            <a:avLst/>
            <a:gdLst>
              <a:gd name="T0" fmla="*/ 57 w 57"/>
              <a:gd name="T1" fmla="*/ 48 h 78"/>
              <a:gd name="T2" fmla="*/ 57 w 57"/>
              <a:gd name="T3" fmla="*/ 48 h 78"/>
              <a:gd name="T4" fmla="*/ 57 w 57"/>
              <a:gd name="T5" fmla="*/ 48 h 78"/>
              <a:gd name="T6" fmla="*/ 28 w 57"/>
              <a:gd name="T7" fmla="*/ 0 h 78"/>
              <a:gd name="T8" fmla="*/ 0 w 57"/>
              <a:gd name="T9" fmla="*/ 48 h 78"/>
              <a:gd name="T10" fmla="*/ 0 w 57"/>
              <a:gd name="T11" fmla="*/ 48 h 78"/>
              <a:gd name="T12" fmla="*/ 0 w 57"/>
              <a:gd name="T13" fmla="*/ 48 h 78"/>
              <a:gd name="T14" fmla="*/ 0 w 57"/>
              <a:gd name="T15" fmla="*/ 49 h 78"/>
              <a:gd name="T16" fmla="*/ 0 w 57"/>
              <a:gd name="T17" fmla="*/ 49 h 78"/>
              <a:gd name="T18" fmla="*/ 0 w 57"/>
              <a:gd name="T19" fmla="*/ 49 h 78"/>
              <a:gd name="T20" fmla="*/ 28 w 57"/>
              <a:gd name="T21" fmla="*/ 78 h 78"/>
              <a:gd name="T22" fmla="*/ 57 w 57"/>
              <a:gd name="T23" fmla="*/ 49 h 78"/>
              <a:gd name="T24" fmla="*/ 57 w 57"/>
              <a:gd name="T25" fmla="*/ 49 h 78"/>
              <a:gd name="T26" fmla="*/ 57 w 57"/>
              <a:gd name="T27" fmla="*/ 49 h 78"/>
              <a:gd name="T28" fmla="*/ 57 w 57"/>
              <a:gd name="T29" fmla="*/ 48 h 78"/>
              <a:gd name="T30" fmla="*/ 48 w 57"/>
              <a:gd name="T31" fmla="*/ 49 h 78"/>
              <a:gd name="T32" fmla="*/ 48 w 57"/>
              <a:gd name="T33" fmla="*/ 49 h 78"/>
              <a:gd name="T34" fmla="*/ 42 w 57"/>
              <a:gd name="T35" fmla="*/ 62 h 78"/>
              <a:gd name="T36" fmla="*/ 28 w 57"/>
              <a:gd name="T37" fmla="*/ 68 h 78"/>
              <a:gd name="T38" fmla="*/ 26 w 57"/>
              <a:gd name="T39" fmla="*/ 68 h 78"/>
              <a:gd name="T40" fmla="*/ 43 w 57"/>
              <a:gd name="T41" fmla="*/ 37 h 78"/>
              <a:gd name="T42" fmla="*/ 43 w 57"/>
              <a:gd name="T43" fmla="*/ 33 h 78"/>
              <a:gd name="T44" fmla="*/ 48 w 57"/>
              <a:gd name="T45" fmla="*/ 48 h 78"/>
              <a:gd name="T46" fmla="*/ 48 w 57"/>
              <a:gd name="T47" fmla="*/ 48 h 78"/>
              <a:gd name="T48" fmla="*/ 48 w 57"/>
              <a:gd name="T49" fmla="*/ 48 h 78"/>
              <a:gd name="T50" fmla="*/ 48 w 57"/>
              <a:gd name="T51" fmla="*/ 48 h 78"/>
              <a:gd name="T52" fmla="*/ 48 w 57"/>
              <a:gd name="T53" fmla="*/ 49 h 78"/>
              <a:gd name="T54" fmla="*/ 48 w 57"/>
              <a:gd name="T55" fmla="*/ 4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7" h="78">
                <a:moveTo>
                  <a:pt x="57" y="48"/>
                </a:move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24"/>
                  <a:pt x="28" y="0"/>
                  <a:pt x="28" y="0"/>
                </a:cubicBezTo>
                <a:cubicBezTo>
                  <a:pt x="28" y="0"/>
                  <a:pt x="0" y="24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5"/>
                  <a:pt x="13" y="78"/>
                  <a:pt x="28" y="78"/>
                </a:cubicBezTo>
                <a:cubicBezTo>
                  <a:pt x="44" y="78"/>
                  <a:pt x="57" y="65"/>
                  <a:pt x="57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8"/>
                  <a:pt x="57" y="48"/>
                  <a:pt x="57" y="48"/>
                </a:cubicBezTo>
                <a:close/>
                <a:moveTo>
                  <a:pt x="48" y="49"/>
                </a:moveTo>
                <a:cubicBezTo>
                  <a:pt x="48" y="49"/>
                  <a:pt x="48" y="49"/>
                  <a:pt x="48" y="49"/>
                </a:cubicBezTo>
                <a:cubicBezTo>
                  <a:pt x="48" y="54"/>
                  <a:pt x="46" y="59"/>
                  <a:pt x="42" y="62"/>
                </a:cubicBezTo>
                <a:cubicBezTo>
                  <a:pt x="38" y="66"/>
                  <a:pt x="34" y="68"/>
                  <a:pt x="28" y="68"/>
                </a:cubicBezTo>
                <a:cubicBezTo>
                  <a:pt x="28" y="68"/>
                  <a:pt x="27" y="68"/>
                  <a:pt x="26" y="68"/>
                </a:cubicBezTo>
                <a:cubicBezTo>
                  <a:pt x="36" y="61"/>
                  <a:pt x="43" y="50"/>
                  <a:pt x="43" y="37"/>
                </a:cubicBezTo>
                <a:cubicBezTo>
                  <a:pt x="43" y="35"/>
                  <a:pt x="43" y="34"/>
                  <a:pt x="43" y="33"/>
                </a:cubicBezTo>
                <a:cubicBezTo>
                  <a:pt x="46" y="38"/>
                  <a:pt x="48" y="43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9"/>
                </a:cubicBezTo>
                <a:cubicBezTo>
                  <a:pt x="48" y="49"/>
                  <a:pt x="48" y="49"/>
                  <a:pt x="48" y="4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21" name="Freeform 50">
            <a:extLst>
              <a:ext uri="{FF2B5EF4-FFF2-40B4-BE49-F238E27FC236}">
                <a16:creationId xmlns:a16="http://schemas.microsoft.com/office/drawing/2014/main" id="{F5A80F9F-F8D6-59AB-F35C-C9169B11B3E9}"/>
              </a:ext>
            </a:extLst>
          </p:cNvPr>
          <p:cNvSpPr>
            <a:spLocks noEditPoints="1"/>
          </p:cNvSpPr>
          <p:nvPr/>
        </p:nvSpPr>
        <p:spPr bwMode="auto">
          <a:xfrm>
            <a:off x="10530968" y="2084742"/>
            <a:ext cx="214335" cy="204059"/>
          </a:xfrm>
          <a:custGeom>
            <a:avLst/>
            <a:gdLst>
              <a:gd name="T0" fmla="*/ 52 w 89"/>
              <a:gd name="T1" fmla="*/ 3 h 85"/>
              <a:gd name="T2" fmla="*/ 4 w 89"/>
              <a:gd name="T3" fmla="*/ 36 h 85"/>
              <a:gd name="T4" fmla="*/ 3 w 89"/>
              <a:gd name="T5" fmla="*/ 45 h 85"/>
              <a:gd name="T6" fmla="*/ 28 w 89"/>
              <a:gd name="T7" fmla="*/ 82 h 85"/>
              <a:gd name="T8" fmla="*/ 37 w 89"/>
              <a:gd name="T9" fmla="*/ 83 h 85"/>
              <a:gd name="T10" fmla="*/ 85 w 89"/>
              <a:gd name="T11" fmla="*/ 50 h 85"/>
              <a:gd name="T12" fmla="*/ 87 w 89"/>
              <a:gd name="T13" fmla="*/ 41 h 85"/>
              <a:gd name="T14" fmla="*/ 61 w 89"/>
              <a:gd name="T15" fmla="*/ 4 h 85"/>
              <a:gd name="T16" fmla="*/ 52 w 89"/>
              <a:gd name="T17" fmla="*/ 3 h 85"/>
              <a:gd name="T18" fmla="*/ 38 w 89"/>
              <a:gd name="T19" fmla="*/ 48 h 85"/>
              <a:gd name="T20" fmla="*/ 31 w 89"/>
              <a:gd name="T21" fmla="*/ 71 h 85"/>
              <a:gd name="T22" fmla="*/ 11 w 89"/>
              <a:gd name="T23" fmla="*/ 42 h 85"/>
              <a:gd name="T24" fmla="*/ 38 w 89"/>
              <a:gd name="T25" fmla="*/ 48 h 85"/>
              <a:gd name="T26" fmla="*/ 14 w 89"/>
              <a:gd name="T27" fmla="*/ 40 h 85"/>
              <a:gd name="T28" fmla="*/ 52 w 89"/>
              <a:gd name="T29" fmla="*/ 13 h 85"/>
              <a:gd name="T30" fmla="*/ 43 w 89"/>
              <a:gd name="T31" fmla="*/ 41 h 85"/>
              <a:gd name="T32" fmla="*/ 14 w 89"/>
              <a:gd name="T33" fmla="*/ 40 h 85"/>
              <a:gd name="T34" fmla="*/ 39 w 89"/>
              <a:gd name="T35" fmla="*/ 48 h 85"/>
              <a:gd name="T36" fmla="*/ 50 w 89"/>
              <a:gd name="T37" fmla="*/ 50 h 85"/>
              <a:gd name="T38" fmla="*/ 51 w 89"/>
              <a:gd name="T39" fmla="*/ 40 h 85"/>
              <a:gd name="T40" fmla="*/ 74 w 89"/>
              <a:gd name="T41" fmla="*/ 47 h 85"/>
              <a:gd name="T42" fmla="*/ 38 w 89"/>
              <a:gd name="T43" fmla="*/ 72 h 85"/>
              <a:gd name="T44" fmla="*/ 39 w 89"/>
              <a:gd name="T45" fmla="*/ 48 h 85"/>
              <a:gd name="T46" fmla="*/ 51 w 89"/>
              <a:gd name="T47" fmla="*/ 39 h 85"/>
              <a:gd name="T48" fmla="*/ 55 w 89"/>
              <a:gd name="T49" fmla="*/ 11 h 85"/>
              <a:gd name="T50" fmla="*/ 75 w 89"/>
              <a:gd name="T51" fmla="*/ 40 h 85"/>
              <a:gd name="T52" fmla="*/ 51 w 89"/>
              <a:gd name="T53" fmla="*/ 3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9" h="85">
                <a:moveTo>
                  <a:pt x="52" y="3"/>
                </a:moveTo>
                <a:cubicBezTo>
                  <a:pt x="4" y="36"/>
                  <a:pt x="4" y="36"/>
                  <a:pt x="4" y="36"/>
                </a:cubicBezTo>
                <a:cubicBezTo>
                  <a:pt x="1" y="38"/>
                  <a:pt x="0" y="42"/>
                  <a:pt x="3" y="45"/>
                </a:cubicBezTo>
                <a:cubicBezTo>
                  <a:pt x="28" y="82"/>
                  <a:pt x="28" y="82"/>
                  <a:pt x="28" y="82"/>
                </a:cubicBezTo>
                <a:cubicBezTo>
                  <a:pt x="30" y="85"/>
                  <a:pt x="34" y="85"/>
                  <a:pt x="37" y="83"/>
                </a:cubicBezTo>
                <a:cubicBezTo>
                  <a:pt x="85" y="50"/>
                  <a:pt x="85" y="50"/>
                  <a:pt x="85" y="50"/>
                </a:cubicBezTo>
                <a:cubicBezTo>
                  <a:pt x="88" y="48"/>
                  <a:pt x="89" y="44"/>
                  <a:pt x="87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9" y="1"/>
                  <a:pt x="55" y="0"/>
                  <a:pt x="52" y="3"/>
                </a:cubicBezTo>
                <a:close/>
                <a:moveTo>
                  <a:pt x="38" y="48"/>
                </a:moveTo>
                <a:cubicBezTo>
                  <a:pt x="31" y="71"/>
                  <a:pt x="31" y="71"/>
                  <a:pt x="31" y="71"/>
                </a:cubicBezTo>
                <a:cubicBezTo>
                  <a:pt x="11" y="42"/>
                  <a:pt x="11" y="42"/>
                  <a:pt x="11" y="42"/>
                </a:cubicBezTo>
                <a:lnTo>
                  <a:pt x="38" y="48"/>
                </a:lnTo>
                <a:close/>
                <a:moveTo>
                  <a:pt x="14" y="40"/>
                </a:moveTo>
                <a:cubicBezTo>
                  <a:pt x="52" y="13"/>
                  <a:pt x="52" y="13"/>
                  <a:pt x="52" y="13"/>
                </a:cubicBezTo>
                <a:cubicBezTo>
                  <a:pt x="43" y="41"/>
                  <a:pt x="43" y="41"/>
                  <a:pt x="43" y="41"/>
                </a:cubicBezTo>
                <a:lnTo>
                  <a:pt x="14" y="40"/>
                </a:lnTo>
                <a:close/>
                <a:moveTo>
                  <a:pt x="39" y="48"/>
                </a:moveTo>
                <a:cubicBezTo>
                  <a:pt x="50" y="50"/>
                  <a:pt x="50" y="50"/>
                  <a:pt x="50" y="50"/>
                </a:cubicBezTo>
                <a:cubicBezTo>
                  <a:pt x="51" y="40"/>
                  <a:pt x="51" y="40"/>
                  <a:pt x="51" y="40"/>
                </a:cubicBezTo>
                <a:cubicBezTo>
                  <a:pt x="74" y="47"/>
                  <a:pt x="74" y="47"/>
                  <a:pt x="74" y="47"/>
                </a:cubicBezTo>
                <a:cubicBezTo>
                  <a:pt x="38" y="72"/>
                  <a:pt x="38" y="72"/>
                  <a:pt x="38" y="72"/>
                </a:cubicBezTo>
                <a:lnTo>
                  <a:pt x="39" y="48"/>
                </a:lnTo>
                <a:close/>
                <a:moveTo>
                  <a:pt x="51" y="39"/>
                </a:moveTo>
                <a:cubicBezTo>
                  <a:pt x="55" y="11"/>
                  <a:pt x="55" y="11"/>
                  <a:pt x="55" y="11"/>
                </a:cubicBezTo>
                <a:cubicBezTo>
                  <a:pt x="75" y="40"/>
                  <a:pt x="75" y="40"/>
                  <a:pt x="75" y="40"/>
                </a:cubicBezTo>
                <a:lnTo>
                  <a:pt x="51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22" name="Freeform 51">
            <a:extLst>
              <a:ext uri="{FF2B5EF4-FFF2-40B4-BE49-F238E27FC236}">
                <a16:creationId xmlns:a16="http://schemas.microsoft.com/office/drawing/2014/main" id="{12A62D1C-22D4-5F6D-0A2B-88E8CAABAEFD}"/>
              </a:ext>
            </a:extLst>
          </p:cNvPr>
          <p:cNvSpPr>
            <a:spLocks noEditPoints="1"/>
          </p:cNvSpPr>
          <p:nvPr/>
        </p:nvSpPr>
        <p:spPr bwMode="auto">
          <a:xfrm>
            <a:off x="10447290" y="1967298"/>
            <a:ext cx="162954" cy="165890"/>
          </a:xfrm>
          <a:custGeom>
            <a:avLst/>
            <a:gdLst>
              <a:gd name="T0" fmla="*/ 34 w 68"/>
              <a:gd name="T1" fmla="*/ 0 h 69"/>
              <a:gd name="T2" fmla="*/ 0 w 68"/>
              <a:gd name="T3" fmla="*/ 35 h 69"/>
              <a:gd name="T4" fmla="*/ 34 w 68"/>
              <a:gd name="T5" fmla="*/ 69 h 69"/>
              <a:gd name="T6" fmla="*/ 68 w 68"/>
              <a:gd name="T7" fmla="*/ 35 h 69"/>
              <a:gd name="T8" fmla="*/ 34 w 68"/>
              <a:gd name="T9" fmla="*/ 0 h 69"/>
              <a:gd name="T10" fmla="*/ 34 w 68"/>
              <a:gd name="T11" fmla="*/ 62 h 69"/>
              <a:gd name="T12" fmla="*/ 7 w 68"/>
              <a:gd name="T13" fmla="*/ 35 h 69"/>
              <a:gd name="T14" fmla="*/ 34 w 68"/>
              <a:gd name="T15" fmla="*/ 7 h 69"/>
              <a:gd name="T16" fmla="*/ 62 w 68"/>
              <a:gd name="T17" fmla="*/ 35 h 69"/>
              <a:gd name="T18" fmla="*/ 34 w 68"/>
              <a:gd name="T19" fmla="*/ 62 h 69"/>
              <a:gd name="T20" fmla="*/ 22 w 68"/>
              <a:gd name="T21" fmla="*/ 24 h 69"/>
              <a:gd name="T22" fmla="*/ 36 w 68"/>
              <a:gd name="T23" fmla="*/ 35 h 69"/>
              <a:gd name="T24" fmla="*/ 22 w 68"/>
              <a:gd name="T25" fmla="*/ 45 h 69"/>
              <a:gd name="T26" fmla="*/ 22 w 68"/>
              <a:gd name="T27" fmla="*/ 24 h 69"/>
              <a:gd name="T28" fmla="*/ 39 w 68"/>
              <a:gd name="T29" fmla="*/ 24 h 69"/>
              <a:gd name="T30" fmla="*/ 54 w 68"/>
              <a:gd name="T31" fmla="*/ 35 h 69"/>
              <a:gd name="T32" fmla="*/ 39 w 68"/>
              <a:gd name="T33" fmla="*/ 45 h 69"/>
              <a:gd name="T34" fmla="*/ 39 w 68"/>
              <a:gd name="T35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8" h="69">
                <a:moveTo>
                  <a:pt x="34" y="0"/>
                </a:moveTo>
                <a:cubicBezTo>
                  <a:pt x="15" y="0"/>
                  <a:pt x="0" y="16"/>
                  <a:pt x="0" y="35"/>
                </a:cubicBezTo>
                <a:cubicBezTo>
                  <a:pt x="0" y="53"/>
                  <a:pt x="15" y="69"/>
                  <a:pt x="34" y="69"/>
                </a:cubicBezTo>
                <a:cubicBezTo>
                  <a:pt x="53" y="69"/>
                  <a:pt x="68" y="53"/>
                  <a:pt x="68" y="35"/>
                </a:cubicBezTo>
                <a:cubicBezTo>
                  <a:pt x="68" y="16"/>
                  <a:pt x="53" y="0"/>
                  <a:pt x="34" y="0"/>
                </a:cubicBezTo>
                <a:close/>
                <a:moveTo>
                  <a:pt x="34" y="62"/>
                </a:moveTo>
                <a:cubicBezTo>
                  <a:pt x="19" y="62"/>
                  <a:pt x="7" y="50"/>
                  <a:pt x="7" y="35"/>
                </a:cubicBezTo>
                <a:cubicBezTo>
                  <a:pt x="7" y="19"/>
                  <a:pt x="19" y="7"/>
                  <a:pt x="34" y="7"/>
                </a:cubicBezTo>
                <a:cubicBezTo>
                  <a:pt x="50" y="7"/>
                  <a:pt x="62" y="19"/>
                  <a:pt x="62" y="35"/>
                </a:cubicBezTo>
                <a:cubicBezTo>
                  <a:pt x="62" y="50"/>
                  <a:pt x="50" y="62"/>
                  <a:pt x="34" y="62"/>
                </a:cubicBezTo>
                <a:close/>
                <a:moveTo>
                  <a:pt x="22" y="24"/>
                </a:moveTo>
                <a:cubicBezTo>
                  <a:pt x="36" y="35"/>
                  <a:pt x="36" y="35"/>
                  <a:pt x="36" y="35"/>
                </a:cubicBezTo>
                <a:cubicBezTo>
                  <a:pt x="22" y="45"/>
                  <a:pt x="22" y="45"/>
                  <a:pt x="22" y="45"/>
                </a:cubicBezTo>
                <a:lnTo>
                  <a:pt x="22" y="24"/>
                </a:lnTo>
                <a:close/>
                <a:moveTo>
                  <a:pt x="39" y="24"/>
                </a:moveTo>
                <a:cubicBezTo>
                  <a:pt x="54" y="35"/>
                  <a:pt x="54" y="35"/>
                  <a:pt x="54" y="35"/>
                </a:cubicBezTo>
                <a:cubicBezTo>
                  <a:pt x="39" y="45"/>
                  <a:pt x="39" y="45"/>
                  <a:pt x="39" y="45"/>
                </a:cubicBezTo>
                <a:lnTo>
                  <a:pt x="39" y="2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23" name="Freeform 52">
            <a:extLst>
              <a:ext uri="{FF2B5EF4-FFF2-40B4-BE49-F238E27FC236}">
                <a16:creationId xmlns:a16="http://schemas.microsoft.com/office/drawing/2014/main" id="{D4F40438-5B72-123E-F478-CE61BEF3BAFF}"/>
              </a:ext>
            </a:extLst>
          </p:cNvPr>
          <p:cNvSpPr>
            <a:spLocks noEditPoints="1"/>
          </p:cNvSpPr>
          <p:nvPr/>
        </p:nvSpPr>
        <p:spPr bwMode="auto">
          <a:xfrm>
            <a:off x="10522160" y="2318162"/>
            <a:ext cx="129189" cy="148273"/>
          </a:xfrm>
          <a:custGeom>
            <a:avLst/>
            <a:gdLst>
              <a:gd name="T0" fmla="*/ 50 w 54"/>
              <a:gd name="T1" fmla="*/ 12 h 62"/>
              <a:gd name="T2" fmla="*/ 42 w 54"/>
              <a:gd name="T3" fmla="*/ 5 h 62"/>
              <a:gd name="T4" fmla="*/ 33 w 54"/>
              <a:gd name="T5" fmla="*/ 0 h 62"/>
              <a:gd name="T6" fmla="*/ 6 w 54"/>
              <a:gd name="T7" fmla="*/ 0 h 62"/>
              <a:gd name="T8" fmla="*/ 0 w 54"/>
              <a:gd name="T9" fmla="*/ 6 h 62"/>
              <a:gd name="T10" fmla="*/ 0 w 54"/>
              <a:gd name="T11" fmla="*/ 56 h 62"/>
              <a:gd name="T12" fmla="*/ 6 w 54"/>
              <a:gd name="T13" fmla="*/ 62 h 62"/>
              <a:gd name="T14" fmla="*/ 48 w 54"/>
              <a:gd name="T15" fmla="*/ 62 h 62"/>
              <a:gd name="T16" fmla="*/ 54 w 54"/>
              <a:gd name="T17" fmla="*/ 56 h 62"/>
              <a:gd name="T18" fmla="*/ 54 w 54"/>
              <a:gd name="T19" fmla="*/ 21 h 62"/>
              <a:gd name="T20" fmla="*/ 50 w 54"/>
              <a:gd name="T21" fmla="*/ 12 h 62"/>
              <a:gd name="T22" fmla="*/ 35 w 54"/>
              <a:gd name="T23" fmla="*/ 9 h 62"/>
              <a:gd name="T24" fmla="*/ 35 w 54"/>
              <a:gd name="T25" fmla="*/ 9 h 62"/>
              <a:gd name="T26" fmla="*/ 37 w 54"/>
              <a:gd name="T27" fmla="*/ 10 h 62"/>
              <a:gd name="T28" fmla="*/ 44 w 54"/>
              <a:gd name="T29" fmla="*/ 17 h 62"/>
              <a:gd name="T30" fmla="*/ 45 w 54"/>
              <a:gd name="T31" fmla="*/ 19 h 62"/>
              <a:gd name="T32" fmla="*/ 46 w 54"/>
              <a:gd name="T33" fmla="*/ 20 h 62"/>
              <a:gd name="T34" fmla="*/ 35 w 54"/>
              <a:gd name="T35" fmla="*/ 20 h 62"/>
              <a:gd name="T36" fmla="*/ 35 w 54"/>
              <a:gd name="T37" fmla="*/ 9 h 62"/>
              <a:gd name="T38" fmla="*/ 46 w 54"/>
              <a:gd name="T39" fmla="*/ 54 h 62"/>
              <a:gd name="T40" fmla="*/ 8 w 54"/>
              <a:gd name="T41" fmla="*/ 54 h 62"/>
              <a:gd name="T42" fmla="*/ 8 w 54"/>
              <a:gd name="T43" fmla="*/ 8 h 62"/>
              <a:gd name="T44" fmla="*/ 31 w 54"/>
              <a:gd name="T45" fmla="*/ 8 h 62"/>
              <a:gd name="T46" fmla="*/ 31 w 54"/>
              <a:gd name="T47" fmla="*/ 23 h 62"/>
              <a:gd name="T48" fmla="*/ 46 w 54"/>
              <a:gd name="T49" fmla="*/ 23 h 62"/>
              <a:gd name="T50" fmla="*/ 46 w 54"/>
              <a:gd name="T51" fmla="*/ 5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" h="62">
                <a:moveTo>
                  <a:pt x="50" y="12"/>
                </a:moveTo>
                <a:cubicBezTo>
                  <a:pt x="42" y="5"/>
                  <a:pt x="42" y="5"/>
                  <a:pt x="42" y="5"/>
                </a:cubicBezTo>
                <a:cubicBezTo>
                  <a:pt x="40" y="2"/>
                  <a:pt x="36" y="0"/>
                  <a:pt x="33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8" y="62"/>
                  <a:pt x="48" y="62"/>
                  <a:pt x="48" y="62"/>
                </a:cubicBezTo>
                <a:cubicBezTo>
                  <a:pt x="51" y="62"/>
                  <a:pt x="54" y="59"/>
                  <a:pt x="54" y="56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18"/>
                  <a:pt x="52" y="14"/>
                  <a:pt x="50" y="12"/>
                </a:cubicBezTo>
                <a:close/>
                <a:moveTo>
                  <a:pt x="35" y="9"/>
                </a:moveTo>
                <a:cubicBezTo>
                  <a:pt x="35" y="9"/>
                  <a:pt x="35" y="9"/>
                  <a:pt x="35" y="9"/>
                </a:cubicBezTo>
                <a:cubicBezTo>
                  <a:pt x="36" y="9"/>
                  <a:pt x="37" y="10"/>
                  <a:pt x="37" y="10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8"/>
                  <a:pt x="45" y="19"/>
                </a:cubicBezTo>
                <a:cubicBezTo>
                  <a:pt x="46" y="19"/>
                  <a:pt x="46" y="19"/>
                  <a:pt x="46" y="20"/>
                </a:cubicBezTo>
                <a:cubicBezTo>
                  <a:pt x="35" y="20"/>
                  <a:pt x="35" y="20"/>
                  <a:pt x="35" y="20"/>
                </a:cubicBezTo>
                <a:lnTo>
                  <a:pt x="35" y="9"/>
                </a:lnTo>
                <a:close/>
                <a:moveTo>
                  <a:pt x="46" y="54"/>
                </a:moveTo>
                <a:cubicBezTo>
                  <a:pt x="8" y="54"/>
                  <a:pt x="8" y="54"/>
                  <a:pt x="8" y="54"/>
                </a:cubicBezTo>
                <a:cubicBezTo>
                  <a:pt x="8" y="8"/>
                  <a:pt x="8" y="8"/>
                  <a:pt x="8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23"/>
                  <a:pt x="31" y="23"/>
                  <a:pt x="31" y="23"/>
                </a:cubicBezTo>
                <a:cubicBezTo>
                  <a:pt x="46" y="23"/>
                  <a:pt x="46" y="23"/>
                  <a:pt x="46" y="23"/>
                </a:cubicBezTo>
                <a:lnTo>
                  <a:pt x="46" y="5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24" name="Freeform 53">
            <a:extLst>
              <a:ext uri="{FF2B5EF4-FFF2-40B4-BE49-F238E27FC236}">
                <a16:creationId xmlns:a16="http://schemas.microsoft.com/office/drawing/2014/main" id="{AC9EC2BA-2507-94FB-566D-9496EB14B50A}"/>
              </a:ext>
            </a:extLst>
          </p:cNvPr>
          <p:cNvSpPr>
            <a:spLocks noEditPoints="1"/>
          </p:cNvSpPr>
          <p:nvPr/>
        </p:nvSpPr>
        <p:spPr bwMode="auto">
          <a:xfrm>
            <a:off x="10511884" y="2764449"/>
            <a:ext cx="209932" cy="223144"/>
          </a:xfrm>
          <a:custGeom>
            <a:avLst/>
            <a:gdLst>
              <a:gd name="T0" fmla="*/ 78 w 87"/>
              <a:gd name="T1" fmla="*/ 0 h 93"/>
              <a:gd name="T2" fmla="*/ 9 w 87"/>
              <a:gd name="T3" fmla="*/ 0 h 93"/>
              <a:gd name="T4" fmla="*/ 0 w 87"/>
              <a:gd name="T5" fmla="*/ 9 h 93"/>
              <a:gd name="T6" fmla="*/ 0 w 87"/>
              <a:gd name="T7" fmla="*/ 84 h 93"/>
              <a:gd name="T8" fmla="*/ 9 w 87"/>
              <a:gd name="T9" fmla="*/ 93 h 93"/>
              <a:gd name="T10" fmla="*/ 78 w 87"/>
              <a:gd name="T11" fmla="*/ 93 h 93"/>
              <a:gd name="T12" fmla="*/ 87 w 87"/>
              <a:gd name="T13" fmla="*/ 84 h 93"/>
              <a:gd name="T14" fmla="*/ 87 w 87"/>
              <a:gd name="T15" fmla="*/ 9 h 93"/>
              <a:gd name="T16" fmla="*/ 78 w 87"/>
              <a:gd name="T17" fmla="*/ 0 h 93"/>
              <a:gd name="T18" fmla="*/ 75 w 87"/>
              <a:gd name="T19" fmla="*/ 81 h 93"/>
              <a:gd name="T20" fmla="*/ 12 w 87"/>
              <a:gd name="T21" fmla="*/ 81 h 93"/>
              <a:gd name="T22" fmla="*/ 12 w 87"/>
              <a:gd name="T23" fmla="*/ 12 h 93"/>
              <a:gd name="T24" fmla="*/ 75 w 87"/>
              <a:gd name="T25" fmla="*/ 12 h 93"/>
              <a:gd name="T26" fmla="*/ 75 w 87"/>
              <a:gd name="T27" fmla="*/ 81 h 93"/>
              <a:gd name="T28" fmla="*/ 23 w 87"/>
              <a:gd name="T29" fmla="*/ 41 h 93"/>
              <a:gd name="T30" fmla="*/ 64 w 87"/>
              <a:gd name="T31" fmla="*/ 41 h 93"/>
              <a:gd name="T32" fmla="*/ 64 w 87"/>
              <a:gd name="T33" fmla="*/ 46 h 93"/>
              <a:gd name="T34" fmla="*/ 23 w 87"/>
              <a:gd name="T35" fmla="*/ 46 h 93"/>
              <a:gd name="T36" fmla="*/ 23 w 87"/>
              <a:gd name="T37" fmla="*/ 41 h 93"/>
              <a:gd name="T38" fmla="*/ 23 w 87"/>
              <a:gd name="T39" fmla="*/ 52 h 93"/>
              <a:gd name="T40" fmla="*/ 64 w 87"/>
              <a:gd name="T41" fmla="*/ 52 h 93"/>
              <a:gd name="T42" fmla="*/ 64 w 87"/>
              <a:gd name="T43" fmla="*/ 58 h 93"/>
              <a:gd name="T44" fmla="*/ 23 w 87"/>
              <a:gd name="T45" fmla="*/ 58 h 93"/>
              <a:gd name="T46" fmla="*/ 23 w 87"/>
              <a:gd name="T47" fmla="*/ 52 h 93"/>
              <a:gd name="T48" fmla="*/ 23 w 87"/>
              <a:gd name="T49" fmla="*/ 64 h 93"/>
              <a:gd name="T50" fmla="*/ 64 w 87"/>
              <a:gd name="T51" fmla="*/ 64 h 93"/>
              <a:gd name="T52" fmla="*/ 64 w 87"/>
              <a:gd name="T53" fmla="*/ 69 h 93"/>
              <a:gd name="T54" fmla="*/ 23 w 87"/>
              <a:gd name="T55" fmla="*/ 69 h 93"/>
              <a:gd name="T56" fmla="*/ 23 w 87"/>
              <a:gd name="T57" fmla="*/ 64 h 93"/>
              <a:gd name="T58" fmla="*/ 23 w 87"/>
              <a:gd name="T59" fmla="*/ 29 h 93"/>
              <a:gd name="T60" fmla="*/ 64 w 87"/>
              <a:gd name="T61" fmla="*/ 29 h 93"/>
              <a:gd name="T62" fmla="*/ 64 w 87"/>
              <a:gd name="T63" fmla="*/ 35 h 93"/>
              <a:gd name="T64" fmla="*/ 23 w 87"/>
              <a:gd name="T65" fmla="*/ 35 h 93"/>
              <a:gd name="T66" fmla="*/ 23 w 87"/>
              <a:gd name="T67" fmla="*/ 2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7" h="93">
                <a:moveTo>
                  <a:pt x="78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9"/>
                  <a:pt x="4" y="93"/>
                  <a:pt x="9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83" y="93"/>
                  <a:pt x="87" y="89"/>
                  <a:pt x="87" y="84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4"/>
                  <a:pt x="83" y="0"/>
                  <a:pt x="78" y="0"/>
                </a:cubicBezTo>
                <a:close/>
                <a:moveTo>
                  <a:pt x="75" y="81"/>
                </a:moveTo>
                <a:cubicBezTo>
                  <a:pt x="12" y="81"/>
                  <a:pt x="12" y="81"/>
                  <a:pt x="12" y="81"/>
                </a:cubicBezTo>
                <a:cubicBezTo>
                  <a:pt x="12" y="12"/>
                  <a:pt x="12" y="12"/>
                  <a:pt x="12" y="12"/>
                </a:cubicBezTo>
                <a:cubicBezTo>
                  <a:pt x="75" y="12"/>
                  <a:pt x="75" y="12"/>
                  <a:pt x="75" y="12"/>
                </a:cubicBezTo>
                <a:lnTo>
                  <a:pt x="75" y="81"/>
                </a:lnTo>
                <a:close/>
                <a:moveTo>
                  <a:pt x="23" y="41"/>
                </a:moveTo>
                <a:cubicBezTo>
                  <a:pt x="64" y="41"/>
                  <a:pt x="64" y="41"/>
                  <a:pt x="64" y="41"/>
                </a:cubicBezTo>
                <a:cubicBezTo>
                  <a:pt x="64" y="46"/>
                  <a:pt x="64" y="46"/>
                  <a:pt x="64" y="46"/>
                </a:cubicBezTo>
                <a:cubicBezTo>
                  <a:pt x="23" y="46"/>
                  <a:pt x="23" y="46"/>
                  <a:pt x="23" y="46"/>
                </a:cubicBezTo>
                <a:lnTo>
                  <a:pt x="23" y="41"/>
                </a:lnTo>
                <a:close/>
                <a:moveTo>
                  <a:pt x="23" y="52"/>
                </a:moveTo>
                <a:cubicBezTo>
                  <a:pt x="64" y="52"/>
                  <a:pt x="64" y="52"/>
                  <a:pt x="64" y="52"/>
                </a:cubicBezTo>
                <a:cubicBezTo>
                  <a:pt x="64" y="58"/>
                  <a:pt x="64" y="58"/>
                  <a:pt x="64" y="58"/>
                </a:cubicBezTo>
                <a:cubicBezTo>
                  <a:pt x="23" y="58"/>
                  <a:pt x="23" y="58"/>
                  <a:pt x="23" y="58"/>
                </a:cubicBezTo>
                <a:lnTo>
                  <a:pt x="23" y="52"/>
                </a:lnTo>
                <a:close/>
                <a:moveTo>
                  <a:pt x="23" y="64"/>
                </a:moveTo>
                <a:cubicBezTo>
                  <a:pt x="64" y="64"/>
                  <a:pt x="64" y="64"/>
                  <a:pt x="64" y="64"/>
                </a:cubicBezTo>
                <a:cubicBezTo>
                  <a:pt x="64" y="69"/>
                  <a:pt x="64" y="69"/>
                  <a:pt x="64" y="69"/>
                </a:cubicBezTo>
                <a:cubicBezTo>
                  <a:pt x="23" y="69"/>
                  <a:pt x="23" y="69"/>
                  <a:pt x="23" y="69"/>
                </a:cubicBezTo>
                <a:lnTo>
                  <a:pt x="23" y="64"/>
                </a:lnTo>
                <a:close/>
                <a:moveTo>
                  <a:pt x="23" y="29"/>
                </a:moveTo>
                <a:cubicBezTo>
                  <a:pt x="64" y="29"/>
                  <a:pt x="64" y="29"/>
                  <a:pt x="64" y="29"/>
                </a:cubicBezTo>
                <a:cubicBezTo>
                  <a:pt x="64" y="35"/>
                  <a:pt x="64" y="35"/>
                  <a:pt x="64" y="35"/>
                </a:cubicBezTo>
                <a:cubicBezTo>
                  <a:pt x="23" y="35"/>
                  <a:pt x="23" y="35"/>
                  <a:pt x="23" y="35"/>
                </a:cubicBezTo>
                <a:lnTo>
                  <a:pt x="23" y="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25" name="Freeform 54">
            <a:extLst>
              <a:ext uri="{FF2B5EF4-FFF2-40B4-BE49-F238E27FC236}">
                <a16:creationId xmlns:a16="http://schemas.microsoft.com/office/drawing/2014/main" id="{2EE0B790-62F3-47F8-C7FF-1F55CC9F3421}"/>
              </a:ext>
            </a:extLst>
          </p:cNvPr>
          <p:cNvSpPr>
            <a:spLocks noEditPoints="1"/>
          </p:cNvSpPr>
          <p:nvPr/>
        </p:nvSpPr>
        <p:spPr bwMode="auto">
          <a:xfrm>
            <a:off x="10473715" y="3030167"/>
            <a:ext cx="196719" cy="148273"/>
          </a:xfrm>
          <a:custGeom>
            <a:avLst/>
            <a:gdLst>
              <a:gd name="T0" fmla="*/ 0 w 134"/>
              <a:gd name="T1" fmla="*/ 0 h 101"/>
              <a:gd name="T2" fmla="*/ 0 w 134"/>
              <a:gd name="T3" fmla="*/ 101 h 101"/>
              <a:gd name="T4" fmla="*/ 134 w 134"/>
              <a:gd name="T5" fmla="*/ 101 h 101"/>
              <a:gd name="T6" fmla="*/ 134 w 134"/>
              <a:gd name="T7" fmla="*/ 0 h 101"/>
              <a:gd name="T8" fmla="*/ 0 w 134"/>
              <a:gd name="T9" fmla="*/ 0 h 101"/>
              <a:gd name="T10" fmla="*/ 25 w 134"/>
              <a:gd name="T11" fmla="*/ 93 h 101"/>
              <a:gd name="T12" fmla="*/ 8 w 134"/>
              <a:gd name="T13" fmla="*/ 93 h 101"/>
              <a:gd name="T14" fmla="*/ 8 w 134"/>
              <a:gd name="T15" fmla="*/ 77 h 101"/>
              <a:gd name="T16" fmla="*/ 25 w 134"/>
              <a:gd name="T17" fmla="*/ 77 h 101"/>
              <a:gd name="T18" fmla="*/ 25 w 134"/>
              <a:gd name="T19" fmla="*/ 93 h 101"/>
              <a:gd name="T20" fmla="*/ 25 w 134"/>
              <a:gd name="T21" fmla="*/ 59 h 101"/>
              <a:gd name="T22" fmla="*/ 8 w 134"/>
              <a:gd name="T23" fmla="*/ 59 h 101"/>
              <a:gd name="T24" fmla="*/ 8 w 134"/>
              <a:gd name="T25" fmla="*/ 43 h 101"/>
              <a:gd name="T26" fmla="*/ 25 w 134"/>
              <a:gd name="T27" fmla="*/ 43 h 101"/>
              <a:gd name="T28" fmla="*/ 25 w 134"/>
              <a:gd name="T29" fmla="*/ 59 h 101"/>
              <a:gd name="T30" fmla="*/ 25 w 134"/>
              <a:gd name="T31" fmla="*/ 26 h 101"/>
              <a:gd name="T32" fmla="*/ 8 w 134"/>
              <a:gd name="T33" fmla="*/ 26 h 101"/>
              <a:gd name="T34" fmla="*/ 8 w 134"/>
              <a:gd name="T35" fmla="*/ 8 h 101"/>
              <a:gd name="T36" fmla="*/ 25 w 134"/>
              <a:gd name="T37" fmla="*/ 8 h 101"/>
              <a:gd name="T38" fmla="*/ 25 w 134"/>
              <a:gd name="T39" fmla="*/ 26 h 101"/>
              <a:gd name="T40" fmla="*/ 102 w 134"/>
              <a:gd name="T41" fmla="*/ 93 h 101"/>
              <a:gd name="T42" fmla="*/ 35 w 134"/>
              <a:gd name="T43" fmla="*/ 93 h 101"/>
              <a:gd name="T44" fmla="*/ 35 w 134"/>
              <a:gd name="T45" fmla="*/ 8 h 101"/>
              <a:gd name="T46" fmla="*/ 102 w 134"/>
              <a:gd name="T47" fmla="*/ 8 h 101"/>
              <a:gd name="T48" fmla="*/ 102 w 134"/>
              <a:gd name="T49" fmla="*/ 93 h 101"/>
              <a:gd name="T50" fmla="*/ 126 w 134"/>
              <a:gd name="T51" fmla="*/ 93 h 101"/>
              <a:gd name="T52" fmla="*/ 110 w 134"/>
              <a:gd name="T53" fmla="*/ 93 h 101"/>
              <a:gd name="T54" fmla="*/ 110 w 134"/>
              <a:gd name="T55" fmla="*/ 77 h 101"/>
              <a:gd name="T56" fmla="*/ 126 w 134"/>
              <a:gd name="T57" fmla="*/ 77 h 101"/>
              <a:gd name="T58" fmla="*/ 126 w 134"/>
              <a:gd name="T59" fmla="*/ 93 h 101"/>
              <a:gd name="T60" fmla="*/ 126 w 134"/>
              <a:gd name="T61" fmla="*/ 59 h 101"/>
              <a:gd name="T62" fmla="*/ 110 w 134"/>
              <a:gd name="T63" fmla="*/ 59 h 101"/>
              <a:gd name="T64" fmla="*/ 110 w 134"/>
              <a:gd name="T65" fmla="*/ 43 h 101"/>
              <a:gd name="T66" fmla="*/ 126 w 134"/>
              <a:gd name="T67" fmla="*/ 43 h 101"/>
              <a:gd name="T68" fmla="*/ 126 w 134"/>
              <a:gd name="T69" fmla="*/ 59 h 101"/>
              <a:gd name="T70" fmla="*/ 126 w 134"/>
              <a:gd name="T71" fmla="*/ 26 h 101"/>
              <a:gd name="T72" fmla="*/ 110 w 134"/>
              <a:gd name="T73" fmla="*/ 26 h 101"/>
              <a:gd name="T74" fmla="*/ 110 w 134"/>
              <a:gd name="T75" fmla="*/ 8 h 101"/>
              <a:gd name="T76" fmla="*/ 126 w 134"/>
              <a:gd name="T77" fmla="*/ 8 h 101"/>
              <a:gd name="T78" fmla="*/ 126 w 134"/>
              <a:gd name="T79" fmla="*/ 26 h 101"/>
              <a:gd name="T80" fmla="*/ 51 w 134"/>
              <a:gd name="T81" fmla="*/ 26 h 101"/>
              <a:gd name="T82" fmla="*/ 51 w 134"/>
              <a:gd name="T83" fmla="*/ 77 h 101"/>
              <a:gd name="T84" fmla="*/ 84 w 134"/>
              <a:gd name="T85" fmla="*/ 51 h 101"/>
              <a:gd name="T86" fmla="*/ 51 w 134"/>
              <a:gd name="T87" fmla="*/ 2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4" h="101">
                <a:moveTo>
                  <a:pt x="0" y="0"/>
                </a:moveTo>
                <a:lnTo>
                  <a:pt x="0" y="101"/>
                </a:lnTo>
                <a:lnTo>
                  <a:pt x="134" y="101"/>
                </a:lnTo>
                <a:lnTo>
                  <a:pt x="134" y="0"/>
                </a:lnTo>
                <a:lnTo>
                  <a:pt x="0" y="0"/>
                </a:lnTo>
                <a:close/>
                <a:moveTo>
                  <a:pt x="25" y="93"/>
                </a:moveTo>
                <a:lnTo>
                  <a:pt x="8" y="93"/>
                </a:lnTo>
                <a:lnTo>
                  <a:pt x="8" y="77"/>
                </a:lnTo>
                <a:lnTo>
                  <a:pt x="25" y="77"/>
                </a:lnTo>
                <a:lnTo>
                  <a:pt x="25" y="93"/>
                </a:lnTo>
                <a:close/>
                <a:moveTo>
                  <a:pt x="25" y="59"/>
                </a:moveTo>
                <a:lnTo>
                  <a:pt x="8" y="59"/>
                </a:lnTo>
                <a:lnTo>
                  <a:pt x="8" y="43"/>
                </a:lnTo>
                <a:lnTo>
                  <a:pt x="25" y="43"/>
                </a:lnTo>
                <a:lnTo>
                  <a:pt x="25" y="59"/>
                </a:lnTo>
                <a:close/>
                <a:moveTo>
                  <a:pt x="25" y="26"/>
                </a:moveTo>
                <a:lnTo>
                  <a:pt x="8" y="26"/>
                </a:lnTo>
                <a:lnTo>
                  <a:pt x="8" y="8"/>
                </a:lnTo>
                <a:lnTo>
                  <a:pt x="25" y="8"/>
                </a:lnTo>
                <a:lnTo>
                  <a:pt x="25" y="26"/>
                </a:lnTo>
                <a:close/>
                <a:moveTo>
                  <a:pt x="102" y="93"/>
                </a:moveTo>
                <a:lnTo>
                  <a:pt x="35" y="93"/>
                </a:lnTo>
                <a:lnTo>
                  <a:pt x="35" y="8"/>
                </a:lnTo>
                <a:lnTo>
                  <a:pt x="102" y="8"/>
                </a:lnTo>
                <a:lnTo>
                  <a:pt x="102" y="93"/>
                </a:lnTo>
                <a:close/>
                <a:moveTo>
                  <a:pt x="126" y="93"/>
                </a:moveTo>
                <a:lnTo>
                  <a:pt x="110" y="93"/>
                </a:lnTo>
                <a:lnTo>
                  <a:pt x="110" y="77"/>
                </a:lnTo>
                <a:lnTo>
                  <a:pt x="126" y="77"/>
                </a:lnTo>
                <a:lnTo>
                  <a:pt x="126" y="93"/>
                </a:lnTo>
                <a:close/>
                <a:moveTo>
                  <a:pt x="126" y="59"/>
                </a:moveTo>
                <a:lnTo>
                  <a:pt x="110" y="59"/>
                </a:lnTo>
                <a:lnTo>
                  <a:pt x="110" y="43"/>
                </a:lnTo>
                <a:lnTo>
                  <a:pt x="126" y="43"/>
                </a:lnTo>
                <a:lnTo>
                  <a:pt x="126" y="59"/>
                </a:lnTo>
                <a:close/>
                <a:moveTo>
                  <a:pt x="126" y="26"/>
                </a:moveTo>
                <a:lnTo>
                  <a:pt x="110" y="26"/>
                </a:lnTo>
                <a:lnTo>
                  <a:pt x="110" y="8"/>
                </a:lnTo>
                <a:lnTo>
                  <a:pt x="126" y="8"/>
                </a:lnTo>
                <a:lnTo>
                  <a:pt x="126" y="26"/>
                </a:lnTo>
                <a:close/>
                <a:moveTo>
                  <a:pt x="51" y="26"/>
                </a:moveTo>
                <a:lnTo>
                  <a:pt x="51" y="77"/>
                </a:lnTo>
                <a:lnTo>
                  <a:pt x="84" y="51"/>
                </a:lnTo>
                <a:lnTo>
                  <a:pt x="51" y="2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26" name="Freeform 55">
            <a:extLst>
              <a:ext uri="{FF2B5EF4-FFF2-40B4-BE49-F238E27FC236}">
                <a16:creationId xmlns:a16="http://schemas.microsoft.com/office/drawing/2014/main" id="{F6CA698D-CA19-2584-424D-931E3A98FD23}"/>
              </a:ext>
            </a:extLst>
          </p:cNvPr>
          <p:cNvSpPr>
            <a:spLocks noEditPoints="1"/>
          </p:cNvSpPr>
          <p:nvPr/>
        </p:nvSpPr>
        <p:spPr bwMode="auto">
          <a:xfrm>
            <a:off x="10699794" y="2987592"/>
            <a:ext cx="117444" cy="110103"/>
          </a:xfrm>
          <a:custGeom>
            <a:avLst/>
            <a:gdLst>
              <a:gd name="T0" fmla="*/ 80 w 80"/>
              <a:gd name="T1" fmla="*/ 29 h 75"/>
              <a:gd name="T2" fmla="*/ 52 w 80"/>
              <a:gd name="T3" fmla="*/ 24 h 75"/>
              <a:gd name="T4" fmla="*/ 41 w 80"/>
              <a:gd name="T5" fmla="*/ 0 h 75"/>
              <a:gd name="T6" fmla="*/ 28 w 80"/>
              <a:gd name="T7" fmla="*/ 24 h 75"/>
              <a:gd name="T8" fmla="*/ 0 w 80"/>
              <a:gd name="T9" fmla="*/ 29 h 75"/>
              <a:gd name="T10" fmla="*/ 19 w 80"/>
              <a:gd name="T11" fmla="*/ 49 h 75"/>
              <a:gd name="T12" fmla="*/ 15 w 80"/>
              <a:gd name="T13" fmla="*/ 75 h 75"/>
              <a:gd name="T14" fmla="*/ 41 w 80"/>
              <a:gd name="T15" fmla="*/ 62 h 75"/>
              <a:gd name="T16" fmla="*/ 65 w 80"/>
              <a:gd name="T17" fmla="*/ 75 h 75"/>
              <a:gd name="T18" fmla="*/ 60 w 80"/>
              <a:gd name="T19" fmla="*/ 49 h 75"/>
              <a:gd name="T20" fmla="*/ 80 w 80"/>
              <a:gd name="T21" fmla="*/ 29 h 75"/>
              <a:gd name="T22" fmla="*/ 41 w 80"/>
              <a:gd name="T23" fmla="*/ 57 h 75"/>
              <a:gd name="T24" fmla="*/ 23 w 80"/>
              <a:gd name="T25" fmla="*/ 65 h 75"/>
              <a:gd name="T26" fmla="*/ 26 w 80"/>
              <a:gd name="T27" fmla="*/ 45 h 75"/>
              <a:gd name="T28" fmla="*/ 11 w 80"/>
              <a:gd name="T29" fmla="*/ 32 h 75"/>
              <a:gd name="T30" fmla="*/ 31 w 80"/>
              <a:gd name="T31" fmla="*/ 29 h 75"/>
              <a:gd name="T32" fmla="*/ 41 w 80"/>
              <a:gd name="T33" fmla="*/ 11 h 75"/>
              <a:gd name="T34" fmla="*/ 49 w 80"/>
              <a:gd name="T35" fmla="*/ 29 h 75"/>
              <a:gd name="T36" fmla="*/ 68 w 80"/>
              <a:gd name="T37" fmla="*/ 32 h 75"/>
              <a:gd name="T38" fmla="*/ 54 w 80"/>
              <a:gd name="T39" fmla="*/ 45 h 75"/>
              <a:gd name="T40" fmla="*/ 57 w 80"/>
              <a:gd name="T41" fmla="*/ 65 h 75"/>
              <a:gd name="T42" fmla="*/ 41 w 80"/>
              <a:gd name="T43" fmla="*/ 5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75">
                <a:moveTo>
                  <a:pt x="80" y="29"/>
                </a:moveTo>
                <a:lnTo>
                  <a:pt x="52" y="24"/>
                </a:lnTo>
                <a:lnTo>
                  <a:pt x="41" y="0"/>
                </a:lnTo>
                <a:lnTo>
                  <a:pt x="28" y="24"/>
                </a:lnTo>
                <a:lnTo>
                  <a:pt x="0" y="29"/>
                </a:lnTo>
                <a:lnTo>
                  <a:pt x="19" y="49"/>
                </a:lnTo>
                <a:lnTo>
                  <a:pt x="15" y="75"/>
                </a:lnTo>
                <a:lnTo>
                  <a:pt x="41" y="62"/>
                </a:lnTo>
                <a:lnTo>
                  <a:pt x="65" y="75"/>
                </a:lnTo>
                <a:lnTo>
                  <a:pt x="60" y="49"/>
                </a:lnTo>
                <a:lnTo>
                  <a:pt x="80" y="29"/>
                </a:lnTo>
                <a:close/>
                <a:moveTo>
                  <a:pt x="41" y="57"/>
                </a:moveTo>
                <a:lnTo>
                  <a:pt x="23" y="65"/>
                </a:lnTo>
                <a:lnTo>
                  <a:pt x="26" y="45"/>
                </a:lnTo>
                <a:lnTo>
                  <a:pt x="11" y="32"/>
                </a:lnTo>
                <a:lnTo>
                  <a:pt x="31" y="29"/>
                </a:lnTo>
                <a:lnTo>
                  <a:pt x="41" y="11"/>
                </a:lnTo>
                <a:lnTo>
                  <a:pt x="49" y="29"/>
                </a:lnTo>
                <a:lnTo>
                  <a:pt x="68" y="32"/>
                </a:lnTo>
                <a:lnTo>
                  <a:pt x="54" y="45"/>
                </a:lnTo>
                <a:lnTo>
                  <a:pt x="57" y="65"/>
                </a:lnTo>
                <a:lnTo>
                  <a:pt x="41" y="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27" name="Freeform 56">
            <a:extLst>
              <a:ext uri="{FF2B5EF4-FFF2-40B4-BE49-F238E27FC236}">
                <a16:creationId xmlns:a16="http://schemas.microsoft.com/office/drawing/2014/main" id="{032A717F-EE9F-5891-0887-A74B5C2B8070}"/>
              </a:ext>
            </a:extLst>
          </p:cNvPr>
          <p:cNvSpPr>
            <a:spLocks noEditPoints="1"/>
          </p:cNvSpPr>
          <p:nvPr/>
        </p:nvSpPr>
        <p:spPr bwMode="auto">
          <a:xfrm>
            <a:off x="10313697" y="1861598"/>
            <a:ext cx="143869" cy="155614"/>
          </a:xfrm>
          <a:custGeom>
            <a:avLst/>
            <a:gdLst>
              <a:gd name="T0" fmla="*/ 48 w 60"/>
              <a:gd name="T1" fmla="*/ 11 h 65"/>
              <a:gd name="T2" fmla="*/ 60 w 60"/>
              <a:gd name="T3" fmla="*/ 6 h 65"/>
              <a:gd name="T4" fmla="*/ 60 w 60"/>
              <a:gd name="T5" fmla="*/ 44 h 65"/>
              <a:gd name="T6" fmla="*/ 48 w 60"/>
              <a:gd name="T7" fmla="*/ 48 h 65"/>
              <a:gd name="T8" fmla="*/ 36 w 60"/>
              <a:gd name="T9" fmla="*/ 45 h 65"/>
              <a:gd name="T10" fmla="*/ 24 w 60"/>
              <a:gd name="T11" fmla="*/ 41 h 65"/>
              <a:gd name="T12" fmla="*/ 12 w 60"/>
              <a:gd name="T13" fmla="*/ 46 h 65"/>
              <a:gd name="T14" fmla="*/ 12 w 60"/>
              <a:gd name="T15" fmla="*/ 8 h 65"/>
              <a:gd name="T16" fmla="*/ 24 w 60"/>
              <a:gd name="T17" fmla="*/ 4 h 65"/>
              <a:gd name="T18" fmla="*/ 36 w 60"/>
              <a:gd name="T19" fmla="*/ 7 h 65"/>
              <a:gd name="T20" fmla="*/ 48 w 60"/>
              <a:gd name="T21" fmla="*/ 11 h 65"/>
              <a:gd name="T22" fmla="*/ 4 w 60"/>
              <a:gd name="T23" fmla="*/ 0 h 65"/>
              <a:gd name="T24" fmla="*/ 8 w 60"/>
              <a:gd name="T25" fmla="*/ 4 h 65"/>
              <a:gd name="T26" fmla="*/ 8 w 60"/>
              <a:gd name="T27" fmla="*/ 65 h 65"/>
              <a:gd name="T28" fmla="*/ 0 w 60"/>
              <a:gd name="T29" fmla="*/ 65 h 65"/>
              <a:gd name="T30" fmla="*/ 0 w 60"/>
              <a:gd name="T31" fmla="*/ 4 h 65"/>
              <a:gd name="T32" fmla="*/ 4 w 60"/>
              <a:gd name="T33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" h="65">
                <a:moveTo>
                  <a:pt x="48" y="11"/>
                </a:moveTo>
                <a:cubicBezTo>
                  <a:pt x="53" y="11"/>
                  <a:pt x="58" y="8"/>
                  <a:pt x="60" y="6"/>
                </a:cubicBezTo>
                <a:cubicBezTo>
                  <a:pt x="60" y="44"/>
                  <a:pt x="60" y="44"/>
                  <a:pt x="60" y="44"/>
                </a:cubicBezTo>
                <a:cubicBezTo>
                  <a:pt x="58" y="46"/>
                  <a:pt x="53" y="48"/>
                  <a:pt x="48" y="48"/>
                </a:cubicBezTo>
                <a:cubicBezTo>
                  <a:pt x="43" y="48"/>
                  <a:pt x="39" y="47"/>
                  <a:pt x="36" y="45"/>
                </a:cubicBezTo>
                <a:cubicBezTo>
                  <a:pt x="33" y="43"/>
                  <a:pt x="29" y="41"/>
                  <a:pt x="24" y="41"/>
                </a:cubicBezTo>
                <a:cubicBezTo>
                  <a:pt x="19" y="41"/>
                  <a:pt x="15" y="44"/>
                  <a:pt x="12" y="46"/>
                </a:cubicBezTo>
                <a:cubicBezTo>
                  <a:pt x="12" y="8"/>
                  <a:pt x="12" y="8"/>
                  <a:pt x="12" y="8"/>
                </a:cubicBezTo>
                <a:cubicBezTo>
                  <a:pt x="15" y="6"/>
                  <a:pt x="19" y="4"/>
                  <a:pt x="24" y="4"/>
                </a:cubicBezTo>
                <a:cubicBezTo>
                  <a:pt x="29" y="4"/>
                  <a:pt x="33" y="5"/>
                  <a:pt x="36" y="7"/>
                </a:cubicBezTo>
                <a:cubicBezTo>
                  <a:pt x="39" y="9"/>
                  <a:pt x="43" y="11"/>
                  <a:pt x="48" y="11"/>
                </a:cubicBezTo>
                <a:close/>
                <a:moveTo>
                  <a:pt x="4" y="0"/>
                </a:moveTo>
                <a:cubicBezTo>
                  <a:pt x="6" y="0"/>
                  <a:pt x="8" y="1"/>
                  <a:pt x="8" y="4"/>
                </a:cubicBezTo>
                <a:cubicBezTo>
                  <a:pt x="8" y="65"/>
                  <a:pt x="8" y="65"/>
                  <a:pt x="8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4"/>
                  <a:pt x="0" y="4"/>
                  <a:pt x="0" y="4"/>
                </a:cubicBezTo>
                <a:cubicBezTo>
                  <a:pt x="0" y="1"/>
                  <a:pt x="1" y="0"/>
                  <a:pt x="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28" name="Freeform 57">
            <a:extLst>
              <a:ext uri="{FF2B5EF4-FFF2-40B4-BE49-F238E27FC236}">
                <a16:creationId xmlns:a16="http://schemas.microsoft.com/office/drawing/2014/main" id="{B4841768-5920-ED75-7744-8E65CF5696CE}"/>
              </a:ext>
            </a:extLst>
          </p:cNvPr>
          <p:cNvSpPr>
            <a:spLocks noEditPoints="1"/>
          </p:cNvSpPr>
          <p:nvPr/>
        </p:nvSpPr>
        <p:spPr bwMode="auto">
          <a:xfrm>
            <a:off x="10131659" y="1785259"/>
            <a:ext cx="152677" cy="155614"/>
          </a:xfrm>
          <a:custGeom>
            <a:avLst/>
            <a:gdLst>
              <a:gd name="T0" fmla="*/ 54 w 64"/>
              <a:gd name="T1" fmla="*/ 0 h 65"/>
              <a:gd name="T2" fmla="*/ 44 w 64"/>
              <a:gd name="T3" fmla="*/ 11 h 65"/>
              <a:gd name="T4" fmla="*/ 44 w 64"/>
              <a:gd name="T5" fmla="*/ 41 h 65"/>
              <a:gd name="T6" fmla="*/ 52 w 64"/>
              <a:gd name="T7" fmla="*/ 41 h 65"/>
              <a:gd name="T8" fmla="*/ 52 w 64"/>
              <a:gd name="T9" fmla="*/ 65 h 65"/>
              <a:gd name="T10" fmla="*/ 64 w 64"/>
              <a:gd name="T11" fmla="*/ 65 h 65"/>
              <a:gd name="T12" fmla="*/ 64 w 64"/>
              <a:gd name="T13" fmla="*/ 11 h 65"/>
              <a:gd name="T14" fmla="*/ 54 w 64"/>
              <a:gd name="T15" fmla="*/ 0 h 65"/>
              <a:gd name="T16" fmla="*/ 26 w 64"/>
              <a:gd name="T17" fmla="*/ 0 h 65"/>
              <a:gd name="T18" fmla="*/ 24 w 64"/>
              <a:gd name="T19" fmla="*/ 2 h 65"/>
              <a:gd name="T20" fmla="*/ 24 w 64"/>
              <a:gd name="T21" fmla="*/ 17 h 65"/>
              <a:gd name="T22" fmla="*/ 22 w 64"/>
              <a:gd name="T23" fmla="*/ 18 h 65"/>
              <a:gd name="T24" fmla="*/ 20 w 64"/>
              <a:gd name="T25" fmla="*/ 17 h 65"/>
              <a:gd name="T26" fmla="*/ 20 w 64"/>
              <a:gd name="T27" fmla="*/ 2 h 65"/>
              <a:gd name="T28" fmla="*/ 18 w 64"/>
              <a:gd name="T29" fmla="*/ 0 h 65"/>
              <a:gd name="T30" fmla="*/ 16 w 64"/>
              <a:gd name="T31" fmla="*/ 2 h 65"/>
              <a:gd name="T32" fmla="*/ 16 w 64"/>
              <a:gd name="T33" fmla="*/ 17 h 65"/>
              <a:gd name="T34" fmla="*/ 14 w 64"/>
              <a:gd name="T35" fmla="*/ 18 h 65"/>
              <a:gd name="T36" fmla="*/ 12 w 64"/>
              <a:gd name="T37" fmla="*/ 17 h 65"/>
              <a:gd name="T38" fmla="*/ 12 w 64"/>
              <a:gd name="T39" fmla="*/ 2 h 65"/>
              <a:gd name="T40" fmla="*/ 10 w 64"/>
              <a:gd name="T41" fmla="*/ 0 h 65"/>
              <a:gd name="T42" fmla="*/ 8 w 64"/>
              <a:gd name="T43" fmla="*/ 2 h 65"/>
              <a:gd name="T44" fmla="*/ 8 w 64"/>
              <a:gd name="T45" fmla="*/ 17 h 65"/>
              <a:gd name="T46" fmla="*/ 6 w 64"/>
              <a:gd name="T47" fmla="*/ 18 h 65"/>
              <a:gd name="T48" fmla="*/ 4 w 64"/>
              <a:gd name="T49" fmla="*/ 17 h 65"/>
              <a:gd name="T50" fmla="*/ 4 w 64"/>
              <a:gd name="T51" fmla="*/ 2 h 65"/>
              <a:gd name="T52" fmla="*/ 2 w 64"/>
              <a:gd name="T53" fmla="*/ 0 h 65"/>
              <a:gd name="T54" fmla="*/ 0 w 64"/>
              <a:gd name="T55" fmla="*/ 2 h 65"/>
              <a:gd name="T56" fmla="*/ 0 w 64"/>
              <a:gd name="T57" fmla="*/ 17 h 65"/>
              <a:gd name="T58" fmla="*/ 0 w 64"/>
              <a:gd name="T59" fmla="*/ 21 h 65"/>
              <a:gd name="T60" fmla="*/ 3 w 64"/>
              <a:gd name="T61" fmla="*/ 25 h 65"/>
              <a:gd name="T62" fmla="*/ 8 w 64"/>
              <a:gd name="T63" fmla="*/ 33 h 65"/>
              <a:gd name="T64" fmla="*/ 8 w 64"/>
              <a:gd name="T65" fmla="*/ 65 h 65"/>
              <a:gd name="T66" fmla="*/ 20 w 64"/>
              <a:gd name="T67" fmla="*/ 65 h 65"/>
              <a:gd name="T68" fmla="*/ 20 w 64"/>
              <a:gd name="T69" fmla="*/ 33 h 65"/>
              <a:gd name="T70" fmla="*/ 25 w 64"/>
              <a:gd name="T71" fmla="*/ 25 h 65"/>
              <a:gd name="T72" fmla="*/ 28 w 64"/>
              <a:gd name="T73" fmla="*/ 21 h 65"/>
              <a:gd name="T74" fmla="*/ 28 w 64"/>
              <a:gd name="T75" fmla="*/ 17 h 65"/>
              <a:gd name="T76" fmla="*/ 28 w 64"/>
              <a:gd name="T77" fmla="*/ 2 h 65"/>
              <a:gd name="T78" fmla="*/ 26 w 64"/>
              <a:gd name="T7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4" h="65">
                <a:moveTo>
                  <a:pt x="54" y="0"/>
                </a:moveTo>
                <a:cubicBezTo>
                  <a:pt x="49" y="0"/>
                  <a:pt x="44" y="5"/>
                  <a:pt x="44" y="11"/>
                </a:cubicBezTo>
                <a:cubicBezTo>
                  <a:pt x="44" y="41"/>
                  <a:pt x="44" y="41"/>
                  <a:pt x="44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65"/>
                  <a:pt x="52" y="65"/>
                  <a:pt x="52" y="65"/>
                </a:cubicBezTo>
                <a:cubicBezTo>
                  <a:pt x="64" y="65"/>
                  <a:pt x="64" y="65"/>
                  <a:pt x="64" y="65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5"/>
                  <a:pt x="60" y="0"/>
                  <a:pt x="54" y="0"/>
                </a:cubicBezTo>
                <a:close/>
                <a:moveTo>
                  <a:pt x="26" y="0"/>
                </a:moveTo>
                <a:cubicBezTo>
                  <a:pt x="25" y="0"/>
                  <a:pt x="24" y="1"/>
                  <a:pt x="24" y="2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7"/>
                  <a:pt x="23" y="18"/>
                  <a:pt x="22" y="18"/>
                </a:cubicBezTo>
                <a:cubicBezTo>
                  <a:pt x="21" y="18"/>
                  <a:pt x="20" y="17"/>
                  <a:pt x="20" y="17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19" y="0"/>
                  <a:pt x="18" y="0"/>
                </a:cubicBezTo>
                <a:cubicBezTo>
                  <a:pt x="17" y="0"/>
                  <a:pt x="16" y="1"/>
                  <a:pt x="16" y="2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5" y="18"/>
                  <a:pt x="14" y="18"/>
                </a:cubicBezTo>
                <a:cubicBezTo>
                  <a:pt x="13" y="18"/>
                  <a:pt x="12" y="17"/>
                  <a:pt x="12" y="17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1" y="0"/>
                  <a:pt x="10" y="0"/>
                </a:cubicBezTo>
                <a:cubicBezTo>
                  <a:pt x="9" y="0"/>
                  <a:pt x="8" y="1"/>
                  <a:pt x="8" y="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7" y="18"/>
                  <a:pt x="6" y="18"/>
                </a:cubicBezTo>
                <a:cubicBezTo>
                  <a:pt x="5" y="18"/>
                  <a:pt x="4" y="17"/>
                  <a:pt x="4" y="17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1" y="23"/>
                  <a:pt x="3" y="25"/>
                </a:cubicBezTo>
                <a:cubicBezTo>
                  <a:pt x="5" y="26"/>
                  <a:pt x="8" y="28"/>
                  <a:pt x="8" y="33"/>
                </a:cubicBezTo>
                <a:cubicBezTo>
                  <a:pt x="8" y="65"/>
                  <a:pt x="8" y="65"/>
                  <a:pt x="8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28"/>
                  <a:pt x="22" y="26"/>
                  <a:pt x="25" y="25"/>
                </a:cubicBezTo>
                <a:cubicBezTo>
                  <a:pt x="26" y="23"/>
                  <a:pt x="28" y="22"/>
                  <a:pt x="28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7" y="0"/>
                  <a:pt x="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29" name="Freeform 58">
            <a:extLst>
              <a:ext uri="{FF2B5EF4-FFF2-40B4-BE49-F238E27FC236}">
                <a16:creationId xmlns:a16="http://schemas.microsoft.com/office/drawing/2014/main" id="{39927693-E99F-A9FC-73EB-70D424C41D68}"/>
              </a:ext>
            </a:extLst>
          </p:cNvPr>
          <p:cNvSpPr>
            <a:spLocks noEditPoints="1"/>
          </p:cNvSpPr>
          <p:nvPr/>
        </p:nvSpPr>
        <p:spPr bwMode="auto">
          <a:xfrm>
            <a:off x="10432610" y="3212205"/>
            <a:ext cx="177634" cy="199655"/>
          </a:xfrm>
          <a:custGeom>
            <a:avLst/>
            <a:gdLst>
              <a:gd name="T0" fmla="*/ 58 w 74"/>
              <a:gd name="T1" fmla="*/ 25 h 83"/>
              <a:gd name="T2" fmla="*/ 63 w 74"/>
              <a:gd name="T3" fmla="*/ 22 h 83"/>
              <a:gd name="T4" fmla="*/ 68 w 74"/>
              <a:gd name="T5" fmla="*/ 12 h 83"/>
              <a:gd name="T6" fmla="*/ 65 w 74"/>
              <a:gd name="T7" fmla="*/ 3 h 83"/>
              <a:gd name="T8" fmla="*/ 58 w 74"/>
              <a:gd name="T9" fmla="*/ 0 h 83"/>
              <a:gd name="T10" fmla="*/ 46 w 74"/>
              <a:gd name="T11" fmla="*/ 6 h 83"/>
              <a:gd name="T12" fmla="*/ 36 w 74"/>
              <a:gd name="T13" fmla="*/ 24 h 83"/>
              <a:gd name="T14" fmla="*/ 27 w 74"/>
              <a:gd name="T15" fmla="*/ 6 h 83"/>
              <a:gd name="T16" fmla="*/ 18 w 74"/>
              <a:gd name="T17" fmla="*/ 2 h 83"/>
              <a:gd name="T18" fmla="*/ 11 w 74"/>
              <a:gd name="T19" fmla="*/ 5 h 83"/>
              <a:gd name="T20" fmla="*/ 12 w 74"/>
              <a:gd name="T21" fmla="*/ 21 h 83"/>
              <a:gd name="T22" fmla="*/ 18 w 74"/>
              <a:gd name="T23" fmla="*/ 25 h 83"/>
              <a:gd name="T24" fmla="*/ 0 w 74"/>
              <a:gd name="T25" fmla="*/ 25 h 83"/>
              <a:gd name="T26" fmla="*/ 0 w 74"/>
              <a:gd name="T27" fmla="*/ 47 h 83"/>
              <a:gd name="T28" fmla="*/ 6 w 74"/>
              <a:gd name="T29" fmla="*/ 47 h 83"/>
              <a:gd name="T30" fmla="*/ 6 w 74"/>
              <a:gd name="T31" fmla="*/ 83 h 83"/>
              <a:gd name="T32" fmla="*/ 69 w 74"/>
              <a:gd name="T33" fmla="*/ 83 h 83"/>
              <a:gd name="T34" fmla="*/ 69 w 74"/>
              <a:gd name="T35" fmla="*/ 47 h 83"/>
              <a:gd name="T36" fmla="*/ 74 w 74"/>
              <a:gd name="T37" fmla="*/ 47 h 83"/>
              <a:gd name="T38" fmla="*/ 74 w 74"/>
              <a:gd name="T39" fmla="*/ 25 h 83"/>
              <a:gd name="T40" fmla="*/ 58 w 74"/>
              <a:gd name="T41" fmla="*/ 25 h 83"/>
              <a:gd name="T42" fmla="*/ 50 w 74"/>
              <a:gd name="T43" fmla="*/ 10 h 83"/>
              <a:gd name="T44" fmla="*/ 58 w 74"/>
              <a:gd name="T45" fmla="*/ 6 h 83"/>
              <a:gd name="T46" fmla="*/ 61 w 74"/>
              <a:gd name="T47" fmla="*/ 7 h 83"/>
              <a:gd name="T48" fmla="*/ 59 w 74"/>
              <a:gd name="T49" fmla="*/ 18 h 83"/>
              <a:gd name="T50" fmla="*/ 46 w 74"/>
              <a:gd name="T51" fmla="*/ 25 h 83"/>
              <a:gd name="T52" fmla="*/ 42 w 74"/>
              <a:gd name="T53" fmla="*/ 25 h 83"/>
              <a:gd name="T54" fmla="*/ 50 w 74"/>
              <a:gd name="T55" fmla="*/ 10 h 83"/>
              <a:gd name="T56" fmla="*/ 14 w 74"/>
              <a:gd name="T57" fmla="*/ 12 h 83"/>
              <a:gd name="T58" fmla="*/ 15 w 74"/>
              <a:gd name="T59" fmla="*/ 9 h 83"/>
              <a:gd name="T60" fmla="*/ 18 w 74"/>
              <a:gd name="T61" fmla="*/ 8 h 83"/>
              <a:gd name="T62" fmla="*/ 18 w 74"/>
              <a:gd name="T63" fmla="*/ 8 h 83"/>
              <a:gd name="T64" fmla="*/ 23 w 74"/>
              <a:gd name="T65" fmla="*/ 10 h 83"/>
              <a:gd name="T66" fmla="*/ 30 w 74"/>
              <a:gd name="T67" fmla="*/ 23 h 83"/>
              <a:gd name="T68" fmla="*/ 30 w 74"/>
              <a:gd name="T69" fmla="*/ 24 h 83"/>
              <a:gd name="T70" fmla="*/ 29 w 74"/>
              <a:gd name="T71" fmla="*/ 24 h 83"/>
              <a:gd name="T72" fmla="*/ 17 w 74"/>
              <a:gd name="T73" fmla="*/ 17 h 83"/>
              <a:gd name="T74" fmla="*/ 14 w 74"/>
              <a:gd name="T75" fmla="*/ 12 h 83"/>
              <a:gd name="T76" fmla="*/ 32 w 74"/>
              <a:gd name="T77" fmla="*/ 78 h 83"/>
              <a:gd name="T78" fmla="*/ 11 w 74"/>
              <a:gd name="T79" fmla="*/ 78 h 83"/>
              <a:gd name="T80" fmla="*/ 11 w 74"/>
              <a:gd name="T81" fmla="*/ 44 h 83"/>
              <a:gd name="T82" fmla="*/ 32 w 74"/>
              <a:gd name="T83" fmla="*/ 44 h 83"/>
              <a:gd name="T84" fmla="*/ 32 w 74"/>
              <a:gd name="T85" fmla="*/ 78 h 83"/>
              <a:gd name="T86" fmla="*/ 32 w 74"/>
              <a:gd name="T87" fmla="*/ 41 h 83"/>
              <a:gd name="T88" fmla="*/ 6 w 74"/>
              <a:gd name="T89" fmla="*/ 41 h 83"/>
              <a:gd name="T90" fmla="*/ 6 w 74"/>
              <a:gd name="T91" fmla="*/ 31 h 83"/>
              <a:gd name="T92" fmla="*/ 32 w 74"/>
              <a:gd name="T93" fmla="*/ 31 h 83"/>
              <a:gd name="T94" fmla="*/ 32 w 74"/>
              <a:gd name="T95" fmla="*/ 41 h 83"/>
              <a:gd name="T96" fmla="*/ 63 w 74"/>
              <a:gd name="T97" fmla="*/ 78 h 83"/>
              <a:gd name="T98" fmla="*/ 42 w 74"/>
              <a:gd name="T99" fmla="*/ 78 h 83"/>
              <a:gd name="T100" fmla="*/ 42 w 74"/>
              <a:gd name="T101" fmla="*/ 44 h 83"/>
              <a:gd name="T102" fmla="*/ 63 w 74"/>
              <a:gd name="T103" fmla="*/ 44 h 83"/>
              <a:gd name="T104" fmla="*/ 63 w 74"/>
              <a:gd name="T105" fmla="*/ 78 h 83"/>
              <a:gd name="T106" fmla="*/ 69 w 74"/>
              <a:gd name="T107" fmla="*/ 41 h 83"/>
              <a:gd name="T108" fmla="*/ 42 w 74"/>
              <a:gd name="T109" fmla="*/ 41 h 83"/>
              <a:gd name="T110" fmla="*/ 42 w 74"/>
              <a:gd name="T111" fmla="*/ 31 h 83"/>
              <a:gd name="T112" fmla="*/ 69 w 74"/>
              <a:gd name="T113" fmla="*/ 31 h 83"/>
              <a:gd name="T114" fmla="*/ 69 w 74"/>
              <a:gd name="T115" fmla="*/ 4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4" h="83">
                <a:moveTo>
                  <a:pt x="58" y="25"/>
                </a:moveTo>
                <a:cubicBezTo>
                  <a:pt x="60" y="24"/>
                  <a:pt x="61" y="23"/>
                  <a:pt x="63" y="22"/>
                </a:cubicBezTo>
                <a:cubicBezTo>
                  <a:pt x="65" y="19"/>
                  <a:pt x="67" y="16"/>
                  <a:pt x="68" y="12"/>
                </a:cubicBezTo>
                <a:cubicBezTo>
                  <a:pt x="69" y="9"/>
                  <a:pt x="68" y="5"/>
                  <a:pt x="65" y="3"/>
                </a:cubicBezTo>
                <a:cubicBezTo>
                  <a:pt x="63" y="1"/>
                  <a:pt x="61" y="0"/>
                  <a:pt x="58" y="0"/>
                </a:cubicBezTo>
                <a:cubicBezTo>
                  <a:pt x="54" y="0"/>
                  <a:pt x="50" y="2"/>
                  <a:pt x="46" y="6"/>
                </a:cubicBezTo>
                <a:cubicBezTo>
                  <a:pt x="41" y="11"/>
                  <a:pt x="38" y="19"/>
                  <a:pt x="36" y="24"/>
                </a:cubicBezTo>
                <a:cubicBezTo>
                  <a:pt x="35" y="19"/>
                  <a:pt x="32" y="11"/>
                  <a:pt x="27" y="6"/>
                </a:cubicBezTo>
                <a:cubicBezTo>
                  <a:pt x="25" y="4"/>
                  <a:pt x="21" y="2"/>
                  <a:pt x="18" y="2"/>
                </a:cubicBezTo>
                <a:cubicBezTo>
                  <a:pt x="15" y="2"/>
                  <a:pt x="13" y="3"/>
                  <a:pt x="11" y="5"/>
                </a:cubicBezTo>
                <a:cubicBezTo>
                  <a:pt x="7" y="9"/>
                  <a:pt x="8" y="16"/>
                  <a:pt x="12" y="21"/>
                </a:cubicBezTo>
                <a:cubicBezTo>
                  <a:pt x="14" y="23"/>
                  <a:pt x="16" y="24"/>
                  <a:pt x="18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47"/>
                  <a:pt x="0" y="47"/>
                  <a:pt x="0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83"/>
                  <a:pt x="6" y="83"/>
                  <a:pt x="6" y="83"/>
                </a:cubicBezTo>
                <a:cubicBezTo>
                  <a:pt x="69" y="83"/>
                  <a:pt x="69" y="83"/>
                  <a:pt x="69" y="83"/>
                </a:cubicBezTo>
                <a:cubicBezTo>
                  <a:pt x="69" y="47"/>
                  <a:pt x="69" y="47"/>
                  <a:pt x="69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4" y="25"/>
                  <a:pt x="74" y="25"/>
                  <a:pt x="74" y="25"/>
                </a:cubicBezTo>
                <a:lnTo>
                  <a:pt x="58" y="25"/>
                </a:lnTo>
                <a:close/>
                <a:moveTo>
                  <a:pt x="50" y="10"/>
                </a:moveTo>
                <a:cubicBezTo>
                  <a:pt x="53" y="7"/>
                  <a:pt x="56" y="6"/>
                  <a:pt x="58" y="6"/>
                </a:cubicBezTo>
                <a:cubicBezTo>
                  <a:pt x="59" y="6"/>
                  <a:pt x="60" y="6"/>
                  <a:pt x="61" y="7"/>
                </a:cubicBezTo>
                <a:cubicBezTo>
                  <a:pt x="63" y="9"/>
                  <a:pt x="62" y="14"/>
                  <a:pt x="59" y="18"/>
                </a:cubicBezTo>
                <a:cubicBezTo>
                  <a:pt x="55" y="21"/>
                  <a:pt x="50" y="24"/>
                  <a:pt x="46" y="25"/>
                </a:cubicBezTo>
                <a:cubicBezTo>
                  <a:pt x="42" y="25"/>
                  <a:pt x="42" y="25"/>
                  <a:pt x="42" y="25"/>
                </a:cubicBezTo>
                <a:cubicBezTo>
                  <a:pt x="43" y="21"/>
                  <a:pt x="46" y="14"/>
                  <a:pt x="50" y="10"/>
                </a:cubicBezTo>
                <a:close/>
                <a:moveTo>
                  <a:pt x="14" y="12"/>
                </a:moveTo>
                <a:cubicBezTo>
                  <a:pt x="14" y="12"/>
                  <a:pt x="14" y="10"/>
                  <a:pt x="15" y="9"/>
                </a:cubicBezTo>
                <a:cubicBezTo>
                  <a:pt x="16" y="8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20" y="8"/>
                  <a:pt x="22" y="9"/>
                  <a:pt x="23" y="10"/>
                </a:cubicBezTo>
                <a:cubicBezTo>
                  <a:pt x="26" y="13"/>
                  <a:pt x="28" y="18"/>
                  <a:pt x="30" y="23"/>
                </a:cubicBezTo>
                <a:cubicBezTo>
                  <a:pt x="30" y="23"/>
                  <a:pt x="30" y="24"/>
                  <a:pt x="30" y="24"/>
                </a:cubicBezTo>
                <a:cubicBezTo>
                  <a:pt x="30" y="24"/>
                  <a:pt x="29" y="24"/>
                  <a:pt x="29" y="24"/>
                </a:cubicBezTo>
                <a:cubicBezTo>
                  <a:pt x="24" y="22"/>
                  <a:pt x="19" y="20"/>
                  <a:pt x="17" y="17"/>
                </a:cubicBezTo>
                <a:cubicBezTo>
                  <a:pt x="15" y="16"/>
                  <a:pt x="14" y="14"/>
                  <a:pt x="14" y="12"/>
                </a:cubicBezTo>
                <a:close/>
                <a:moveTo>
                  <a:pt x="32" y="78"/>
                </a:moveTo>
                <a:cubicBezTo>
                  <a:pt x="11" y="78"/>
                  <a:pt x="11" y="78"/>
                  <a:pt x="11" y="78"/>
                </a:cubicBezTo>
                <a:cubicBezTo>
                  <a:pt x="11" y="44"/>
                  <a:pt x="11" y="44"/>
                  <a:pt x="11" y="44"/>
                </a:cubicBezTo>
                <a:cubicBezTo>
                  <a:pt x="32" y="44"/>
                  <a:pt x="32" y="44"/>
                  <a:pt x="32" y="44"/>
                </a:cubicBezTo>
                <a:lnTo>
                  <a:pt x="32" y="78"/>
                </a:lnTo>
                <a:close/>
                <a:moveTo>
                  <a:pt x="32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31"/>
                  <a:pt x="6" y="31"/>
                  <a:pt x="6" y="31"/>
                </a:cubicBezTo>
                <a:cubicBezTo>
                  <a:pt x="32" y="31"/>
                  <a:pt x="32" y="31"/>
                  <a:pt x="32" y="31"/>
                </a:cubicBezTo>
                <a:lnTo>
                  <a:pt x="32" y="41"/>
                </a:lnTo>
                <a:close/>
                <a:moveTo>
                  <a:pt x="63" y="78"/>
                </a:moveTo>
                <a:cubicBezTo>
                  <a:pt x="42" y="78"/>
                  <a:pt x="42" y="78"/>
                  <a:pt x="42" y="78"/>
                </a:cubicBezTo>
                <a:cubicBezTo>
                  <a:pt x="42" y="44"/>
                  <a:pt x="42" y="44"/>
                  <a:pt x="42" y="44"/>
                </a:cubicBezTo>
                <a:cubicBezTo>
                  <a:pt x="63" y="44"/>
                  <a:pt x="63" y="44"/>
                  <a:pt x="63" y="44"/>
                </a:cubicBezTo>
                <a:lnTo>
                  <a:pt x="63" y="78"/>
                </a:lnTo>
                <a:close/>
                <a:moveTo>
                  <a:pt x="69" y="41"/>
                </a:moveTo>
                <a:cubicBezTo>
                  <a:pt x="42" y="41"/>
                  <a:pt x="42" y="41"/>
                  <a:pt x="42" y="41"/>
                </a:cubicBezTo>
                <a:cubicBezTo>
                  <a:pt x="42" y="31"/>
                  <a:pt x="42" y="31"/>
                  <a:pt x="42" y="31"/>
                </a:cubicBezTo>
                <a:cubicBezTo>
                  <a:pt x="69" y="31"/>
                  <a:pt x="69" y="31"/>
                  <a:pt x="69" y="31"/>
                </a:cubicBezTo>
                <a:lnTo>
                  <a:pt x="69" y="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30" name="Freeform 59">
            <a:extLst>
              <a:ext uri="{FF2B5EF4-FFF2-40B4-BE49-F238E27FC236}">
                <a16:creationId xmlns:a16="http://schemas.microsoft.com/office/drawing/2014/main" id="{9DA8B092-1B33-0070-9F52-C4A67A5570B6}"/>
              </a:ext>
            </a:extLst>
          </p:cNvPr>
          <p:cNvSpPr>
            <a:spLocks noEditPoints="1"/>
          </p:cNvSpPr>
          <p:nvPr/>
        </p:nvSpPr>
        <p:spPr bwMode="auto">
          <a:xfrm>
            <a:off x="10379760" y="4112120"/>
            <a:ext cx="184974" cy="151209"/>
          </a:xfrm>
          <a:custGeom>
            <a:avLst/>
            <a:gdLst>
              <a:gd name="T0" fmla="*/ 1 w 77"/>
              <a:gd name="T1" fmla="*/ 42 h 63"/>
              <a:gd name="T2" fmla="*/ 8 w 77"/>
              <a:gd name="T3" fmla="*/ 55 h 63"/>
              <a:gd name="T4" fmla="*/ 21 w 77"/>
              <a:gd name="T5" fmla="*/ 61 h 63"/>
              <a:gd name="T6" fmla="*/ 38 w 77"/>
              <a:gd name="T7" fmla="*/ 63 h 63"/>
              <a:gd name="T8" fmla="*/ 56 w 77"/>
              <a:gd name="T9" fmla="*/ 61 h 63"/>
              <a:gd name="T10" fmla="*/ 69 w 77"/>
              <a:gd name="T11" fmla="*/ 55 h 63"/>
              <a:gd name="T12" fmla="*/ 76 w 77"/>
              <a:gd name="T13" fmla="*/ 42 h 63"/>
              <a:gd name="T14" fmla="*/ 71 w 77"/>
              <a:gd name="T15" fmla="*/ 16 h 63"/>
              <a:gd name="T16" fmla="*/ 72 w 77"/>
              <a:gd name="T17" fmla="*/ 11 h 63"/>
              <a:gd name="T18" fmla="*/ 70 w 77"/>
              <a:gd name="T19" fmla="*/ 0 h 63"/>
              <a:gd name="T20" fmla="*/ 67 w 77"/>
              <a:gd name="T21" fmla="*/ 0 h 63"/>
              <a:gd name="T22" fmla="*/ 60 w 77"/>
              <a:gd name="T23" fmla="*/ 3 h 63"/>
              <a:gd name="T24" fmla="*/ 38 w 77"/>
              <a:gd name="T25" fmla="*/ 5 h 63"/>
              <a:gd name="T26" fmla="*/ 17 w 77"/>
              <a:gd name="T27" fmla="*/ 3 h 63"/>
              <a:gd name="T28" fmla="*/ 9 w 77"/>
              <a:gd name="T29" fmla="*/ 0 h 63"/>
              <a:gd name="T30" fmla="*/ 7 w 77"/>
              <a:gd name="T31" fmla="*/ 0 h 63"/>
              <a:gd name="T32" fmla="*/ 5 w 77"/>
              <a:gd name="T33" fmla="*/ 11 h 63"/>
              <a:gd name="T34" fmla="*/ 6 w 77"/>
              <a:gd name="T35" fmla="*/ 16 h 63"/>
              <a:gd name="T36" fmla="*/ 9 w 77"/>
              <a:gd name="T37" fmla="*/ 42 h 63"/>
              <a:gd name="T38" fmla="*/ 18 w 77"/>
              <a:gd name="T39" fmla="*/ 30 h 63"/>
              <a:gd name="T40" fmla="*/ 27 w 77"/>
              <a:gd name="T41" fmla="*/ 29 h 63"/>
              <a:gd name="T42" fmla="*/ 38 w 77"/>
              <a:gd name="T43" fmla="*/ 30 h 63"/>
              <a:gd name="T44" fmla="*/ 49 w 77"/>
              <a:gd name="T45" fmla="*/ 29 h 63"/>
              <a:gd name="T46" fmla="*/ 59 w 77"/>
              <a:gd name="T47" fmla="*/ 30 h 63"/>
              <a:gd name="T48" fmla="*/ 67 w 77"/>
              <a:gd name="T49" fmla="*/ 42 h 63"/>
              <a:gd name="T50" fmla="*/ 64 w 77"/>
              <a:gd name="T51" fmla="*/ 52 h 63"/>
              <a:gd name="T52" fmla="*/ 56 w 77"/>
              <a:gd name="T53" fmla="*/ 57 h 63"/>
              <a:gd name="T54" fmla="*/ 45 w 77"/>
              <a:gd name="T55" fmla="*/ 58 h 63"/>
              <a:gd name="T56" fmla="*/ 31 w 77"/>
              <a:gd name="T57" fmla="*/ 58 h 63"/>
              <a:gd name="T58" fmla="*/ 20 w 77"/>
              <a:gd name="T59" fmla="*/ 57 h 63"/>
              <a:gd name="T60" fmla="*/ 12 w 77"/>
              <a:gd name="T61" fmla="*/ 52 h 63"/>
              <a:gd name="T62" fmla="*/ 9 w 77"/>
              <a:gd name="T63" fmla="*/ 42 h 63"/>
              <a:gd name="T64" fmla="*/ 53 w 77"/>
              <a:gd name="T65" fmla="*/ 48 h 63"/>
              <a:gd name="T66" fmla="*/ 53 w 77"/>
              <a:gd name="T67" fmla="*/ 34 h 63"/>
              <a:gd name="T68" fmla="*/ 19 w 77"/>
              <a:gd name="T69" fmla="*/ 41 h 63"/>
              <a:gd name="T70" fmla="*/ 29 w 77"/>
              <a:gd name="T71" fmla="*/ 41 h 63"/>
              <a:gd name="T72" fmla="*/ 19 w 77"/>
              <a:gd name="T73" fmla="*/ 4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7" h="63">
                <a:moveTo>
                  <a:pt x="0" y="33"/>
                </a:moveTo>
                <a:cubicBezTo>
                  <a:pt x="0" y="36"/>
                  <a:pt x="0" y="39"/>
                  <a:pt x="1" y="42"/>
                </a:cubicBezTo>
                <a:cubicBezTo>
                  <a:pt x="1" y="45"/>
                  <a:pt x="2" y="47"/>
                  <a:pt x="3" y="49"/>
                </a:cubicBezTo>
                <a:cubicBezTo>
                  <a:pt x="5" y="51"/>
                  <a:pt x="6" y="53"/>
                  <a:pt x="8" y="55"/>
                </a:cubicBezTo>
                <a:cubicBezTo>
                  <a:pt x="10" y="56"/>
                  <a:pt x="12" y="58"/>
                  <a:pt x="14" y="59"/>
                </a:cubicBezTo>
                <a:cubicBezTo>
                  <a:pt x="16" y="60"/>
                  <a:pt x="18" y="61"/>
                  <a:pt x="21" y="61"/>
                </a:cubicBezTo>
                <a:cubicBezTo>
                  <a:pt x="23" y="62"/>
                  <a:pt x="26" y="62"/>
                  <a:pt x="29" y="63"/>
                </a:cubicBezTo>
                <a:cubicBezTo>
                  <a:pt x="32" y="63"/>
                  <a:pt x="35" y="63"/>
                  <a:pt x="38" y="63"/>
                </a:cubicBezTo>
                <a:cubicBezTo>
                  <a:pt x="42" y="63"/>
                  <a:pt x="45" y="63"/>
                  <a:pt x="47" y="63"/>
                </a:cubicBezTo>
                <a:cubicBezTo>
                  <a:pt x="50" y="62"/>
                  <a:pt x="53" y="62"/>
                  <a:pt x="56" y="61"/>
                </a:cubicBezTo>
                <a:cubicBezTo>
                  <a:pt x="58" y="61"/>
                  <a:pt x="61" y="60"/>
                  <a:pt x="63" y="59"/>
                </a:cubicBezTo>
                <a:cubicBezTo>
                  <a:pt x="65" y="58"/>
                  <a:pt x="67" y="56"/>
                  <a:pt x="69" y="55"/>
                </a:cubicBezTo>
                <a:cubicBezTo>
                  <a:pt x="71" y="53"/>
                  <a:pt x="72" y="51"/>
                  <a:pt x="73" y="49"/>
                </a:cubicBezTo>
                <a:cubicBezTo>
                  <a:pt x="74" y="47"/>
                  <a:pt x="75" y="45"/>
                  <a:pt x="76" y="42"/>
                </a:cubicBezTo>
                <a:cubicBezTo>
                  <a:pt x="77" y="39"/>
                  <a:pt x="77" y="36"/>
                  <a:pt x="77" y="33"/>
                </a:cubicBezTo>
                <a:cubicBezTo>
                  <a:pt x="77" y="26"/>
                  <a:pt x="75" y="21"/>
                  <a:pt x="71" y="16"/>
                </a:cubicBezTo>
                <a:cubicBezTo>
                  <a:pt x="71" y="16"/>
                  <a:pt x="71" y="15"/>
                  <a:pt x="71" y="14"/>
                </a:cubicBezTo>
                <a:cubicBezTo>
                  <a:pt x="71" y="13"/>
                  <a:pt x="72" y="12"/>
                  <a:pt x="72" y="11"/>
                </a:cubicBezTo>
                <a:cubicBezTo>
                  <a:pt x="72" y="10"/>
                  <a:pt x="72" y="8"/>
                  <a:pt x="72" y="6"/>
                </a:cubicBezTo>
                <a:cubicBezTo>
                  <a:pt x="71" y="4"/>
                  <a:pt x="71" y="2"/>
                  <a:pt x="70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8" y="0"/>
                  <a:pt x="67" y="0"/>
                </a:cubicBezTo>
                <a:cubicBezTo>
                  <a:pt x="67" y="0"/>
                  <a:pt x="65" y="1"/>
                  <a:pt x="64" y="1"/>
                </a:cubicBezTo>
                <a:cubicBezTo>
                  <a:pt x="63" y="1"/>
                  <a:pt x="61" y="2"/>
                  <a:pt x="60" y="3"/>
                </a:cubicBezTo>
                <a:cubicBezTo>
                  <a:pt x="58" y="4"/>
                  <a:pt x="56" y="5"/>
                  <a:pt x="53" y="7"/>
                </a:cubicBezTo>
                <a:cubicBezTo>
                  <a:pt x="50" y="6"/>
                  <a:pt x="45" y="5"/>
                  <a:pt x="38" y="5"/>
                </a:cubicBezTo>
                <a:cubicBezTo>
                  <a:pt x="32" y="5"/>
                  <a:pt x="27" y="6"/>
                  <a:pt x="23" y="7"/>
                </a:cubicBezTo>
                <a:cubicBezTo>
                  <a:pt x="21" y="5"/>
                  <a:pt x="19" y="4"/>
                  <a:pt x="17" y="3"/>
                </a:cubicBezTo>
                <a:cubicBezTo>
                  <a:pt x="15" y="2"/>
                  <a:pt x="14" y="1"/>
                  <a:pt x="12" y="1"/>
                </a:cubicBezTo>
                <a:cubicBezTo>
                  <a:pt x="11" y="1"/>
                  <a:pt x="10" y="0"/>
                  <a:pt x="9" y="0"/>
                </a:cubicBezTo>
                <a:cubicBezTo>
                  <a:pt x="8" y="0"/>
                  <a:pt x="8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2"/>
                  <a:pt x="5" y="4"/>
                  <a:pt x="5" y="6"/>
                </a:cubicBezTo>
                <a:cubicBezTo>
                  <a:pt x="5" y="8"/>
                  <a:pt x="5" y="10"/>
                  <a:pt x="5" y="11"/>
                </a:cubicBezTo>
                <a:cubicBezTo>
                  <a:pt x="5" y="12"/>
                  <a:pt x="5" y="13"/>
                  <a:pt x="5" y="14"/>
                </a:cubicBezTo>
                <a:cubicBezTo>
                  <a:pt x="6" y="15"/>
                  <a:pt x="6" y="16"/>
                  <a:pt x="6" y="16"/>
                </a:cubicBezTo>
                <a:cubicBezTo>
                  <a:pt x="2" y="21"/>
                  <a:pt x="0" y="26"/>
                  <a:pt x="0" y="33"/>
                </a:cubicBezTo>
                <a:close/>
                <a:moveTo>
                  <a:pt x="9" y="42"/>
                </a:moveTo>
                <a:cubicBezTo>
                  <a:pt x="9" y="38"/>
                  <a:pt x="11" y="35"/>
                  <a:pt x="14" y="32"/>
                </a:cubicBezTo>
                <a:cubicBezTo>
                  <a:pt x="15" y="31"/>
                  <a:pt x="16" y="30"/>
                  <a:pt x="18" y="30"/>
                </a:cubicBezTo>
                <a:cubicBezTo>
                  <a:pt x="19" y="30"/>
                  <a:pt x="20" y="29"/>
                  <a:pt x="22" y="29"/>
                </a:cubicBezTo>
                <a:cubicBezTo>
                  <a:pt x="24" y="29"/>
                  <a:pt x="25" y="29"/>
                  <a:pt x="27" y="29"/>
                </a:cubicBezTo>
                <a:cubicBezTo>
                  <a:pt x="28" y="29"/>
                  <a:pt x="30" y="29"/>
                  <a:pt x="32" y="30"/>
                </a:cubicBezTo>
                <a:cubicBezTo>
                  <a:pt x="35" y="30"/>
                  <a:pt x="36" y="30"/>
                  <a:pt x="38" y="30"/>
                </a:cubicBezTo>
                <a:cubicBezTo>
                  <a:pt x="40" y="30"/>
                  <a:pt x="42" y="30"/>
                  <a:pt x="44" y="30"/>
                </a:cubicBezTo>
                <a:cubicBezTo>
                  <a:pt x="46" y="29"/>
                  <a:pt x="48" y="29"/>
                  <a:pt x="49" y="29"/>
                </a:cubicBezTo>
                <a:cubicBezTo>
                  <a:pt x="51" y="29"/>
                  <a:pt x="52" y="29"/>
                  <a:pt x="54" y="29"/>
                </a:cubicBezTo>
                <a:cubicBezTo>
                  <a:pt x="56" y="29"/>
                  <a:pt x="57" y="30"/>
                  <a:pt x="59" y="30"/>
                </a:cubicBezTo>
                <a:cubicBezTo>
                  <a:pt x="60" y="30"/>
                  <a:pt x="61" y="31"/>
                  <a:pt x="62" y="32"/>
                </a:cubicBezTo>
                <a:cubicBezTo>
                  <a:pt x="65" y="35"/>
                  <a:pt x="67" y="38"/>
                  <a:pt x="67" y="42"/>
                </a:cubicBezTo>
                <a:cubicBezTo>
                  <a:pt x="67" y="44"/>
                  <a:pt x="67" y="46"/>
                  <a:pt x="66" y="48"/>
                </a:cubicBezTo>
                <a:cubicBezTo>
                  <a:pt x="66" y="49"/>
                  <a:pt x="65" y="51"/>
                  <a:pt x="64" y="52"/>
                </a:cubicBezTo>
                <a:cubicBezTo>
                  <a:pt x="63" y="53"/>
                  <a:pt x="62" y="54"/>
                  <a:pt x="61" y="55"/>
                </a:cubicBezTo>
                <a:cubicBezTo>
                  <a:pt x="59" y="56"/>
                  <a:pt x="58" y="56"/>
                  <a:pt x="56" y="57"/>
                </a:cubicBezTo>
                <a:cubicBezTo>
                  <a:pt x="55" y="57"/>
                  <a:pt x="53" y="57"/>
                  <a:pt x="51" y="58"/>
                </a:cubicBezTo>
                <a:cubicBezTo>
                  <a:pt x="48" y="58"/>
                  <a:pt x="46" y="58"/>
                  <a:pt x="45" y="58"/>
                </a:cubicBezTo>
                <a:cubicBezTo>
                  <a:pt x="43" y="58"/>
                  <a:pt x="41" y="58"/>
                  <a:pt x="38" y="58"/>
                </a:cubicBezTo>
                <a:cubicBezTo>
                  <a:pt x="35" y="58"/>
                  <a:pt x="33" y="58"/>
                  <a:pt x="31" y="58"/>
                </a:cubicBezTo>
                <a:cubicBezTo>
                  <a:pt x="30" y="58"/>
                  <a:pt x="28" y="58"/>
                  <a:pt x="25" y="58"/>
                </a:cubicBezTo>
                <a:cubicBezTo>
                  <a:pt x="23" y="57"/>
                  <a:pt x="21" y="57"/>
                  <a:pt x="20" y="57"/>
                </a:cubicBezTo>
                <a:cubicBezTo>
                  <a:pt x="19" y="56"/>
                  <a:pt x="17" y="56"/>
                  <a:pt x="16" y="55"/>
                </a:cubicBezTo>
                <a:cubicBezTo>
                  <a:pt x="14" y="54"/>
                  <a:pt x="13" y="53"/>
                  <a:pt x="12" y="52"/>
                </a:cubicBezTo>
                <a:cubicBezTo>
                  <a:pt x="11" y="51"/>
                  <a:pt x="11" y="49"/>
                  <a:pt x="10" y="48"/>
                </a:cubicBezTo>
                <a:cubicBezTo>
                  <a:pt x="9" y="46"/>
                  <a:pt x="9" y="44"/>
                  <a:pt x="9" y="42"/>
                </a:cubicBezTo>
                <a:close/>
                <a:moveTo>
                  <a:pt x="48" y="41"/>
                </a:moveTo>
                <a:cubicBezTo>
                  <a:pt x="48" y="45"/>
                  <a:pt x="50" y="48"/>
                  <a:pt x="53" y="48"/>
                </a:cubicBezTo>
                <a:cubicBezTo>
                  <a:pt x="55" y="48"/>
                  <a:pt x="58" y="45"/>
                  <a:pt x="58" y="41"/>
                </a:cubicBezTo>
                <a:cubicBezTo>
                  <a:pt x="58" y="37"/>
                  <a:pt x="55" y="34"/>
                  <a:pt x="53" y="34"/>
                </a:cubicBezTo>
                <a:cubicBezTo>
                  <a:pt x="50" y="34"/>
                  <a:pt x="48" y="37"/>
                  <a:pt x="48" y="41"/>
                </a:cubicBezTo>
                <a:close/>
                <a:moveTo>
                  <a:pt x="19" y="41"/>
                </a:moveTo>
                <a:cubicBezTo>
                  <a:pt x="19" y="45"/>
                  <a:pt x="21" y="48"/>
                  <a:pt x="24" y="48"/>
                </a:cubicBezTo>
                <a:cubicBezTo>
                  <a:pt x="27" y="48"/>
                  <a:pt x="29" y="45"/>
                  <a:pt x="29" y="41"/>
                </a:cubicBezTo>
                <a:cubicBezTo>
                  <a:pt x="29" y="37"/>
                  <a:pt x="27" y="34"/>
                  <a:pt x="24" y="34"/>
                </a:cubicBezTo>
                <a:cubicBezTo>
                  <a:pt x="21" y="34"/>
                  <a:pt x="19" y="37"/>
                  <a:pt x="19" y="4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31" name="Freeform 60">
            <a:extLst>
              <a:ext uri="{FF2B5EF4-FFF2-40B4-BE49-F238E27FC236}">
                <a16:creationId xmlns:a16="http://schemas.microsoft.com/office/drawing/2014/main" id="{28697915-E965-298E-4336-58BFA8AEBE96}"/>
              </a:ext>
            </a:extLst>
          </p:cNvPr>
          <p:cNvSpPr>
            <a:spLocks noEditPoints="1"/>
          </p:cNvSpPr>
          <p:nvPr/>
        </p:nvSpPr>
        <p:spPr bwMode="auto">
          <a:xfrm>
            <a:off x="10190381" y="2141995"/>
            <a:ext cx="300951" cy="300950"/>
          </a:xfrm>
          <a:custGeom>
            <a:avLst/>
            <a:gdLst>
              <a:gd name="T0" fmla="*/ 0 w 125"/>
              <a:gd name="T1" fmla="*/ 63 h 125"/>
              <a:gd name="T2" fmla="*/ 125 w 125"/>
              <a:gd name="T3" fmla="*/ 63 h 125"/>
              <a:gd name="T4" fmla="*/ 98 w 125"/>
              <a:gd name="T5" fmla="*/ 83 h 125"/>
              <a:gd name="T6" fmla="*/ 117 w 125"/>
              <a:gd name="T7" fmla="*/ 67 h 125"/>
              <a:gd name="T8" fmla="*/ 98 w 125"/>
              <a:gd name="T9" fmla="*/ 83 h 125"/>
              <a:gd name="T10" fmla="*/ 25 w 125"/>
              <a:gd name="T11" fmla="*/ 59 h 125"/>
              <a:gd name="T12" fmla="*/ 13 w 125"/>
              <a:gd name="T13" fmla="*/ 42 h 125"/>
              <a:gd name="T14" fmla="*/ 90 w 125"/>
              <a:gd name="T15" fmla="*/ 42 h 125"/>
              <a:gd name="T16" fmla="*/ 67 w 125"/>
              <a:gd name="T17" fmla="*/ 59 h 125"/>
              <a:gd name="T18" fmla="*/ 90 w 125"/>
              <a:gd name="T19" fmla="*/ 42 h 125"/>
              <a:gd name="T20" fmla="*/ 67 w 125"/>
              <a:gd name="T21" fmla="*/ 9 h 125"/>
              <a:gd name="T22" fmla="*/ 82 w 125"/>
              <a:gd name="T23" fmla="*/ 23 h 125"/>
              <a:gd name="T24" fmla="*/ 67 w 125"/>
              <a:gd name="T25" fmla="*/ 34 h 125"/>
              <a:gd name="T26" fmla="*/ 53 w 125"/>
              <a:gd name="T27" fmla="*/ 12 h 125"/>
              <a:gd name="T28" fmla="*/ 59 w 125"/>
              <a:gd name="T29" fmla="*/ 34 h 125"/>
              <a:gd name="T30" fmla="*/ 43 w 125"/>
              <a:gd name="T31" fmla="*/ 23 h 125"/>
              <a:gd name="T32" fmla="*/ 59 w 125"/>
              <a:gd name="T33" fmla="*/ 59 h 125"/>
              <a:gd name="T34" fmla="*/ 36 w 125"/>
              <a:gd name="T35" fmla="*/ 42 h 125"/>
              <a:gd name="T36" fmla="*/ 13 w 125"/>
              <a:gd name="T37" fmla="*/ 83 h 125"/>
              <a:gd name="T38" fmla="*/ 25 w 125"/>
              <a:gd name="T39" fmla="*/ 67 h 125"/>
              <a:gd name="T40" fmla="*/ 13 w 125"/>
              <a:gd name="T41" fmla="*/ 83 h 125"/>
              <a:gd name="T42" fmla="*/ 59 w 125"/>
              <a:gd name="T43" fmla="*/ 67 h 125"/>
              <a:gd name="T44" fmla="*/ 36 w 125"/>
              <a:gd name="T45" fmla="*/ 83 h 125"/>
              <a:gd name="T46" fmla="*/ 59 w 125"/>
              <a:gd name="T47" fmla="*/ 92 h 125"/>
              <a:gd name="T48" fmla="*/ 53 w 125"/>
              <a:gd name="T49" fmla="*/ 113 h 125"/>
              <a:gd name="T50" fmla="*/ 38 w 125"/>
              <a:gd name="T51" fmla="*/ 92 h 125"/>
              <a:gd name="T52" fmla="*/ 82 w 125"/>
              <a:gd name="T53" fmla="*/ 102 h 125"/>
              <a:gd name="T54" fmla="*/ 67 w 125"/>
              <a:gd name="T55" fmla="*/ 116 h 125"/>
              <a:gd name="T56" fmla="*/ 87 w 125"/>
              <a:gd name="T57" fmla="*/ 92 h 125"/>
              <a:gd name="T58" fmla="*/ 67 w 125"/>
              <a:gd name="T59" fmla="*/ 83 h 125"/>
              <a:gd name="T60" fmla="*/ 92 w 125"/>
              <a:gd name="T61" fmla="*/ 67 h 125"/>
              <a:gd name="T62" fmla="*/ 67 w 125"/>
              <a:gd name="T63" fmla="*/ 83 h 125"/>
              <a:gd name="T64" fmla="*/ 98 w 125"/>
              <a:gd name="T65" fmla="*/ 42 h 125"/>
              <a:gd name="T66" fmla="*/ 117 w 125"/>
              <a:gd name="T67" fmla="*/ 59 h 125"/>
              <a:gd name="T68" fmla="*/ 108 w 125"/>
              <a:gd name="T69" fmla="*/ 34 h 125"/>
              <a:gd name="T70" fmla="*/ 86 w 125"/>
              <a:gd name="T71" fmla="*/ 14 h 125"/>
              <a:gd name="T72" fmla="*/ 108 w 125"/>
              <a:gd name="T73" fmla="*/ 34 h 125"/>
              <a:gd name="T74" fmla="*/ 39 w 125"/>
              <a:gd name="T75" fmla="*/ 14 h 125"/>
              <a:gd name="T76" fmla="*/ 17 w 125"/>
              <a:gd name="T77" fmla="*/ 34 h 125"/>
              <a:gd name="T78" fmla="*/ 17 w 125"/>
              <a:gd name="T79" fmla="*/ 92 h 125"/>
              <a:gd name="T80" fmla="*/ 39 w 125"/>
              <a:gd name="T81" fmla="*/ 111 h 125"/>
              <a:gd name="T82" fmla="*/ 17 w 125"/>
              <a:gd name="T83" fmla="*/ 92 h 125"/>
              <a:gd name="T84" fmla="*/ 86 w 125"/>
              <a:gd name="T85" fmla="*/ 111 h 125"/>
              <a:gd name="T86" fmla="*/ 108 w 125"/>
              <a:gd name="T87" fmla="*/ 9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5" h="125">
                <a:moveTo>
                  <a:pt x="63" y="0"/>
                </a:moveTo>
                <a:cubicBezTo>
                  <a:pt x="28" y="0"/>
                  <a:pt x="0" y="28"/>
                  <a:pt x="0" y="63"/>
                </a:cubicBezTo>
                <a:cubicBezTo>
                  <a:pt x="0" y="97"/>
                  <a:pt x="28" y="125"/>
                  <a:pt x="63" y="125"/>
                </a:cubicBezTo>
                <a:cubicBezTo>
                  <a:pt x="97" y="125"/>
                  <a:pt x="125" y="97"/>
                  <a:pt x="125" y="63"/>
                </a:cubicBezTo>
                <a:cubicBezTo>
                  <a:pt x="125" y="28"/>
                  <a:pt x="97" y="0"/>
                  <a:pt x="63" y="0"/>
                </a:cubicBezTo>
                <a:close/>
                <a:moveTo>
                  <a:pt x="98" y="83"/>
                </a:moveTo>
                <a:cubicBezTo>
                  <a:pt x="99" y="78"/>
                  <a:pt x="100" y="73"/>
                  <a:pt x="100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6" y="73"/>
                  <a:pt x="115" y="78"/>
                  <a:pt x="113" y="83"/>
                </a:cubicBezTo>
                <a:lnTo>
                  <a:pt x="98" y="83"/>
                </a:lnTo>
                <a:close/>
                <a:moveTo>
                  <a:pt x="27" y="42"/>
                </a:moveTo>
                <a:cubicBezTo>
                  <a:pt x="26" y="47"/>
                  <a:pt x="26" y="53"/>
                  <a:pt x="25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53"/>
                  <a:pt x="11" y="47"/>
                  <a:pt x="13" y="42"/>
                </a:cubicBezTo>
                <a:lnTo>
                  <a:pt x="27" y="42"/>
                </a:lnTo>
                <a:close/>
                <a:moveTo>
                  <a:pt x="90" y="42"/>
                </a:moveTo>
                <a:cubicBezTo>
                  <a:pt x="91" y="47"/>
                  <a:pt x="92" y="53"/>
                  <a:pt x="92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42"/>
                  <a:pt x="67" y="42"/>
                  <a:pt x="67" y="42"/>
                </a:cubicBezTo>
                <a:lnTo>
                  <a:pt x="90" y="42"/>
                </a:lnTo>
                <a:close/>
                <a:moveTo>
                  <a:pt x="67" y="34"/>
                </a:moveTo>
                <a:cubicBezTo>
                  <a:pt x="67" y="9"/>
                  <a:pt x="67" y="9"/>
                  <a:pt x="67" y="9"/>
                </a:cubicBezTo>
                <a:cubicBezTo>
                  <a:pt x="69" y="10"/>
                  <a:pt x="71" y="11"/>
                  <a:pt x="73" y="12"/>
                </a:cubicBezTo>
                <a:cubicBezTo>
                  <a:pt x="76" y="14"/>
                  <a:pt x="79" y="18"/>
                  <a:pt x="82" y="23"/>
                </a:cubicBezTo>
                <a:cubicBezTo>
                  <a:pt x="84" y="26"/>
                  <a:pt x="86" y="30"/>
                  <a:pt x="87" y="34"/>
                </a:cubicBezTo>
                <a:cubicBezTo>
                  <a:pt x="67" y="34"/>
                  <a:pt x="67" y="34"/>
                  <a:pt x="67" y="34"/>
                </a:cubicBezTo>
                <a:close/>
                <a:moveTo>
                  <a:pt x="43" y="23"/>
                </a:moveTo>
                <a:cubicBezTo>
                  <a:pt x="46" y="18"/>
                  <a:pt x="50" y="14"/>
                  <a:pt x="53" y="12"/>
                </a:cubicBezTo>
                <a:cubicBezTo>
                  <a:pt x="55" y="11"/>
                  <a:pt x="57" y="10"/>
                  <a:pt x="59" y="9"/>
                </a:cubicBezTo>
                <a:cubicBezTo>
                  <a:pt x="59" y="34"/>
                  <a:pt x="59" y="34"/>
                  <a:pt x="59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40" y="30"/>
                  <a:pt x="41" y="26"/>
                  <a:pt x="43" y="23"/>
                </a:cubicBezTo>
                <a:close/>
                <a:moveTo>
                  <a:pt x="59" y="42"/>
                </a:moveTo>
                <a:cubicBezTo>
                  <a:pt x="59" y="59"/>
                  <a:pt x="59" y="59"/>
                  <a:pt x="59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3"/>
                  <a:pt x="35" y="47"/>
                  <a:pt x="36" y="42"/>
                </a:cubicBezTo>
                <a:lnTo>
                  <a:pt x="59" y="42"/>
                </a:lnTo>
                <a:close/>
                <a:moveTo>
                  <a:pt x="13" y="83"/>
                </a:moveTo>
                <a:cubicBezTo>
                  <a:pt x="11" y="78"/>
                  <a:pt x="9" y="73"/>
                  <a:pt x="9" y="67"/>
                </a:cubicBezTo>
                <a:cubicBezTo>
                  <a:pt x="25" y="67"/>
                  <a:pt x="25" y="67"/>
                  <a:pt x="25" y="67"/>
                </a:cubicBezTo>
                <a:cubicBezTo>
                  <a:pt x="26" y="73"/>
                  <a:pt x="26" y="78"/>
                  <a:pt x="27" y="83"/>
                </a:cubicBezTo>
                <a:lnTo>
                  <a:pt x="13" y="83"/>
                </a:lnTo>
                <a:close/>
                <a:moveTo>
                  <a:pt x="34" y="67"/>
                </a:moveTo>
                <a:cubicBezTo>
                  <a:pt x="59" y="67"/>
                  <a:pt x="59" y="67"/>
                  <a:pt x="59" y="67"/>
                </a:cubicBezTo>
                <a:cubicBezTo>
                  <a:pt x="59" y="83"/>
                  <a:pt x="59" y="83"/>
                  <a:pt x="59" y="83"/>
                </a:cubicBezTo>
                <a:cubicBezTo>
                  <a:pt x="36" y="83"/>
                  <a:pt x="36" y="83"/>
                  <a:pt x="36" y="83"/>
                </a:cubicBezTo>
                <a:cubicBezTo>
                  <a:pt x="35" y="78"/>
                  <a:pt x="34" y="73"/>
                  <a:pt x="34" y="67"/>
                </a:cubicBezTo>
                <a:close/>
                <a:moveTo>
                  <a:pt x="59" y="92"/>
                </a:moveTo>
                <a:cubicBezTo>
                  <a:pt x="59" y="116"/>
                  <a:pt x="59" y="116"/>
                  <a:pt x="59" y="116"/>
                </a:cubicBezTo>
                <a:cubicBezTo>
                  <a:pt x="57" y="116"/>
                  <a:pt x="55" y="115"/>
                  <a:pt x="53" y="113"/>
                </a:cubicBezTo>
                <a:cubicBezTo>
                  <a:pt x="50" y="111"/>
                  <a:pt x="46" y="107"/>
                  <a:pt x="43" y="102"/>
                </a:cubicBezTo>
                <a:cubicBezTo>
                  <a:pt x="41" y="99"/>
                  <a:pt x="40" y="96"/>
                  <a:pt x="38" y="92"/>
                </a:cubicBezTo>
                <a:cubicBezTo>
                  <a:pt x="59" y="92"/>
                  <a:pt x="59" y="92"/>
                  <a:pt x="59" y="92"/>
                </a:cubicBezTo>
                <a:close/>
                <a:moveTo>
                  <a:pt x="82" y="102"/>
                </a:moveTo>
                <a:cubicBezTo>
                  <a:pt x="79" y="107"/>
                  <a:pt x="76" y="111"/>
                  <a:pt x="73" y="113"/>
                </a:cubicBezTo>
                <a:cubicBezTo>
                  <a:pt x="71" y="115"/>
                  <a:pt x="69" y="116"/>
                  <a:pt x="67" y="116"/>
                </a:cubicBezTo>
                <a:cubicBezTo>
                  <a:pt x="67" y="92"/>
                  <a:pt x="67" y="92"/>
                  <a:pt x="67" y="92"/>
                </a:cubicBezTo>
                <a:cubicBezTo>
                  <a:pt x="87" y="92"/>
                  <a:pt x="87" y="92"/>
                  <a:pt x="87" y="92"/>
                </a:cubicBezTo>
                <a:cubicBezTo>
                  <a:pt x="86" y="96"/>
                  <a:pt x="84" y="99"/>
                  <a:pt x="82" y="102"/>
                </a:cubicBezTo>
                <a:close/>
                <a:moveTo>
                  <a:pt x="67" y="83"/>
                </a:moveTo>
                <a:cubicBezTo>
                  <a:pt x="67" y="67"/>
                  <a:pt x="67" y="67"/>
                  <a:pt x="67" y="67"/>
                </a:cubicBezTo>
                <a:cubicBezTo>
                  <a:pt x="92" y="67"/>
                  <a:pt x="92" y="67"/>
                  <a:pt x="92" y="67"/>
                </a:cubicBezTo>
                <a:cubicBezTo>
                  <a:pt x="92" y="73"/>
                  <a:pt x="91" y="78"/>
                  <a:pt x="90" y="83"/>
                </a:cubicBezTo>
                <a:lnTo>
                  <a:pt x="67" y="83"/>
                </a:lnTo>
                <a:close/>
                <a:moveTo>
                  <a:pt x="100" y="59"/>
                </a:moveTo>
                <a:cubicBezTo>
                  <a:pt x="100" y="53"/>
                  <a:pt x="99" y="47"/>
                  <a:pt x="98" y="42"/>
                </a:cubicBezTo>
                <a:cubicBezTo>
                  <a:pt x="113" y="42"/>
                  <a:pt x="113" y="42"/>
                  <a:pt x="113" y="42"/>
                </a:cubicBezTo>
                <a:cubicBezTo>
                  <a:pt x="115" y="47"/>
                  <a:pt x="116" y="53"/>
                  <a:pt x="117" y="59"/>
                </a:cubicBezTo>
                <a:lnTo>
                  <a:pt x="100" y="59"/>
                </a:lnTo>
                <a:close/>
                <a:moveTo>
                  <a:pt x="108" y="34"/>
                </a:moveTo>
                <a:cubicBezTo>
                  <a:pt x="96" y="34"/>
                  <a:pt x="96" y="34"/>
                  <a:pt x="96" y="34"/>
                </a:cubicBezTo>
                <a:cubicBezTo>
                  <a:pt x="93" y="26"/>
                  <a:pt x="90" y="19"/>
                  <a:pt x="86" y="14"/>
                </a:cubicBezTo>
                <a:cubicBezTo>
                  <a:pt x="92" y="17"/>
                  <a:pt x="97" y="20"/>
                  <a:pt x="101" y="24"/>
                </a:cubicBezTo>
                <a:cubicBezTo>
                  <a:pt x="104" y="27"/>
                  <a:pt x="106" y="30"/>
                  <a:pt x="108" y="34"/>
                </a:cubicBezTo>
                <a:close/>
                <a:moveTo>
                  <a:pt x="25" y="24"/>
                </a:moveTo>
                <a:cubicBezTo>
                  <a:pt x="29" y="20"/>
                  <a:pt x="34" y="17"/>
                  <a:pt x="39" y="14"/>
                </a:cubicBezTo>
                <a:cubicBezTo>
                  <a:pt x="35" y="19"/>
                  <a:pt x="32" y="26"/>
                  <a:pt x="30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9" y="30"/>
                  <a:pt x="22" y="27"/>
                  <a:pt x="25" y="24"/>
                </a:cubicBezTo>
                <a:close/>
                <a:moveTo>
                  <a:pt x="17" y="92"/>
                </a:moveTo>
                <a:cubicBezTo>
                  <a:pt x="30" y="92"/>
                  <a:pt x="30" y="92"/>
                  <a:pt x="30" y="92"/>
                </a:cubicBezTo>
                <a:cubicBezTo>
                  <a:pt x="32" y="99"/>
                  <a:pt x="35" y="106"/>
                  <a:pt x="39" y="111"/>
                </a:cubicBezTo>
                <a:cubicBezTo>
                  <a:pt x="34" y="109"/>
                  <a:pt x="29" y="105"/>
                  <a:pt x="25" y="101"/>
                </a:cubicBezTo>
                <a:cubicBezTo>
                  <a:pt x="22" y="98"/>
                  <a:pt x="19" y="95"/>
                  <a:pt x="17" y="92"/>
                </a:cubicBezTo>
                <a:close/>
                <a:moveTo>
                  <a:pt x="101" y="101"/>
                </a:moveTo>
                <a:cubicBezTo>
                  <a:pt x="97" y="105"/>
                  <a:pt x="92" y="109"/>
                  <a:pt x="86" y="111"/>
                </a:cubicBezTo>
                <a:cubicBezTo>
                  <a:pt x="90" y="106"/>
                  <a:pt x="93" y="99"/>
                  <a:pt x="96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6" y="95"/>
                  <a:pt x="104" y="98"/>
                  <a:pt x="101" y="1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32" name="Freeform 61">
            <a:extLst>
              <a:ext uri="{FF2B5EF4-FFF2-40B4-BE49-F238E27FC236}">
                <a16:creationId xmlns:a16="http://schemas.microsoft.com/office/drawing/2014/main" id="{06A644DD-8D7B-EFB4-AA8C-BB381A3D0B57}"/>
              </a:ext>
            </a:extLst>
          </p:cNvPr>
          <p:cNvSpPr>
            <a:spLocks noEditPoints="1"/>
          </p:cNvSpPr>
          <p:nvPr/>
        </p:nvSpPr>
        <p:spPr bwMode="auto">
          <a:xfrm>
            <a:off x="10133127" y="1984914"/>
            <a:ext cx="142401" cy="140933"/>
          </a:xfrm>
          <a:custGeom>
            <a:avLst/>
            <a:gdLst>
              <a:gd name="T0" fmla="*/ 49 w 59"/>
              <a:gd name="T1" fmla="*/ 0 h 59"/>
              <a:gd name="T2" fmla="*/ 9 w 59"/>
              <a:gd name="T3" fmla="*/ 0 h 59"/>
              <a:gd name="T4" fmla="*/ 0 w 59"/>
              <a:gd name="T5" fmla="*/ 10 h 59"/>
              <a:gd name="T6" fmla="*/ 0 w 59"/>
              <a:gd name="T7" fmla="*/ 49 h 59"/>
              <a:gd name="T8" fmla="*/ 9 w 59"/>
              <a:gd name="T9" fmla="*/ 59 h 59"/>
              <a:gd name="T10" fmla="*/ 49 w 59"/>
              <a:gd name="T11" fmla="*/ 59 h 59"/>
              <a:gd name="T12" fmla="*/ 59 w 59"/>
              <a:gd name="T13" fmla="*/ 49 h 59"/>
              <a:gd name="T14" fmla="*/ 59 w 59"/>
              <a:gd name="T15" fmla="*/ 10 h 59"/>
              <a:gd name="T16" fmla="*/ 49 w 59"/>
              <a:gd name="T17" fmla="*/ 0 h 59"/>
              <a:gd name="T18" fmla="*/ 40 w 59"/>
              <a:gd name="T19" fmla="*/ 2 h 59"/>
              <a:gd name="T20" fmla="*/ 40 w 59"/>
              <a:gd name="T21" fmla="*/ 11 h 59"/>
              <a:gd name="T22" fmla="*/ 31 w 59"/>
              <a:gd name="T23" fmla="*/ 11 h 59"/>
              <a:gd name="T24" fmla="*/ 31 w 59"/>
              <a:gd name="T25" fmla="*/ 2 h 59"/>
              <a:gd name="T26" fmla="*/ 40 w 59"/>
              <a:gd name="T27" fmla="*/ 2 h 59"/>
              <a:gd name="T28" fmla="*/ 27 w 59"/>
              <a:gd name="T29" fmla="*/ 2 h 59"/>
              <a:gd name="T30" fmla="*/ 27 w 59"/>
              <a:gd name="T31" fmla="*/ 11 h 59"/>
              <a:gd name="T32" fmla="*/ 18 w 59"/>
              <a:gd name="T33" fmla="*/ 11 h 59"/>
              <a:gd name="T34" fmla="*/ 18 w 59"/>
              <a:gd name="T35" fmla="*/ 2 h 59"/>
              <a:gd name="T36" fmla="*/ 27 w 59"/>
              <a:gd name="T37" fmla="*/ 2 h 59"/>
              <a:gd name="T38" fmla="*/ 1 w 59"/>
              <a:gd name="T39" fmla="*/ 11 h 59"/>
              <a:gd name="T40" fmla="*/ 1 w 59"/>
              <a:gd name="T41" fmla="*/ 10 h 59"/>
              <a:gd name="T42" fmla="*/ 9 w 59"/>
              <a:gd name="T43" fmla="*/ 2 h 59"/>
              <a:gd name="T44" fmla="*/ 14 w 59"/>
              <a:gd name="T45" fmla="*/ 2 h 59"/>
              <a:gd name="T46" fmla="*/ 14 w 59"/>
              <a:gd name="T47" fmla="*/ 11 h 59"/>
              <a:gd name="T48" fmla="*/ 1 w 59"/>
              <a:gd name="T49" fmla="*/ 11 h 59"/>
              <a:gd name="T50" fmla="*/ 44 w 59"/>
              <a:gd name="T51" fmla="*/ 37 h 59"/>
              <a:gd name="T52" fmla="*/ 33 w 59"/>
              <a:gd name="T53" fmla="*/ 37 h 59"/>
              <a:gd name="T54" fmla="*/ 33 w 59"/>
              <a:gd name="T55" fmla="*/ 48 h 59"/>
              <a:gd name="T56" fmla="*/ 25 w 59"/>
              <a:gd name="T57" fmla="*/ 48 h 59"/>
              <a:gd name="T58" fmla="*/ 25 w 59"/>
              <a:gd name="T59" fmla="*/ 37 h 59"/>
              <a:gd name="T60" fmla="*/ 14 w 59"/>
              <a:gd name="T61" fmla="*/ 37 h 59"/>
              <a:gd name="T62" fmla="*/ 14 w 59"/>
              <a:gd name="T63" fmla="*/ 30 h 59"/>
              <a:gd name="T64" fmla="*/ 25 w 59"/>
              <a:gd name="T65" fmla="*/ 30 h 59"/>
              <a:gd name="T66" fmla="*/ 25 w 59"/>
              <a:gd name="T67" fmla="*/ 18 h 59"/>
              <a:gd name="T68" fmla="*/ 33 w 59"/>
              <a:gd name="T69" fmla="*/ 18 h 59"/>
              <a:gd name="T70" fmla="*/ 33 w 59"/>
              <a:gd name="T71" fmla="*/ 30 h 59"/>
              <a:gd name="T72" fmla="*/ 44 w 59"/>
              <a:gd name="T73" fmla="*/ 30 h 59"/>
              <a:gd name="T74" fmla="*/ 44 w 59"/>
              <a:gd name="T75" fmla="*/ 37 h 59"/>
              <a:gd name="T76" fmla="*/ 57 w 59"/>
              <a:gd name="T77" fmla="*/ 11 h 59"/>
              <a:gd name="T78" fmla="*/ 44 w 59"/>
              <a:gd name="T79" fmla="*/ 11 h 59"/>
              <a:gd name="T80" fmla="*/ 44 w 59"/>
              <a:gd name="T81" fmla="*/ 2 h 59"/>
              <a:gd name="T82" fmla="*/ 49 w 59"/>
              <a:gd name="T83" fmla="*/ 2 h 59"/>
              <a:gd name="T84" fmla="*/ 57 w 59"/>
              <a:gd name="T85" fmla="*/ 10 h 59"/>
              <a:gd name="T86" fmla="*/ 57 w 59"/>
              <a:gd name="T87" fmla="*/ 11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9" h="59">
                <a:moveTo>
                  <a:pt x="49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5"/>
                  <a:pt x="4" y="59"/>
                  <a:pt x="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54" y="59"/>
                  <a:pt x="59" y="55"/>
                  <a:pt x="59" y="49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4"/>
                  <a:pt x="54" y="0"/>
                  <a:pt x="49" y="0"/>
                </a:cubicBezTo>
                <a:close/>
                <a:moveTo>
                  <a:pt x="40" y="2"/>
                </a:moveTo>
                <a:cubicBezTo>
                  <a:pt x="40" y="11"/>
                  <a:pt x="40" y="11"/>
                  <a:pt x="40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2"/>
                  <a:pt x="31" y="2"/>
                  <a:pt x="31" y="2"/>
                </a:cubicBezTo>
                <a:lnTo>
                  <a:pt x="40" y="2"/>
                </a:lnTo>
                <a:close/>
                <a:moveTo>
                  <a:pt x="27" y="2"/>
                </a:moveTo>
                <a:cubicBezTo>
                  <a:pt x="27" y="11"/>
                  <a:pt x="27" y="11"/>
                  <a:pt x="27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2"/>
                  <a:pt x="18" y="2"/>
                  <a:pt x="18" y="2"/>
                </a:cubicBezTo>
                <a:lnTo>
                  <a:pt x="27" y="2"/>
                </a:lnTo>
                <a:close/>
                <a:moveTo>
                  <a:pt x="1" y="11"/>
                </a:moveTo>
                <a:cubicBezTo>
                  <a:pt x="1" y="10"/>
                  <a:pt x="1" y="10"/>
                  <a:pt x="1" y="10"/>
                </a:cubicBezTo>
                <a:cubicBezTo>
                  <a:pt x="1" y="5"/>
                  <a:pt x="5" y="2"/>
                  <a:pt x="9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11"/>
                  <a:pt x="14" y="11"/>
                  <a:pt x="14" y="11"/>
                </a:cubicBezTo>
                <a:lnTo>
                  <a:pt x="1" y="11"/>
                </a:lnTo>
                <a:close/>
                <a:moveTo>
                  <a:pt x="44" y="37"/>
                </a:moveTo>
                <a:cubicBezTo>
                  <a:pt x="33" y="37"/>
                  <a:pt x="33" y="37"/>
                  <a:pt x="33" y="37"/>
                </a:cubicBezTo>
                <a:cubicBezTo>
                  <a:pt x="33" y="48"/>
                  <a:pt x="33" y="48"/>
                  <a:pt x="33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37"/>
                  <a:pt x="25" y="37"/>
                  <a:pt x="25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0"/>
                  <a:pt x="14" y="30"/>
                  <a:pt x="14" y="30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18"/>
                  <a:pt x="25" y="18"/>
                  <a:pt x="25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30"/>
                  <a:pt x="33" y="30"/>
                  <a:pt x="33" y="30"/>
                </a:cubicBezTo>
                <a:cubicBezTo>
                  <a:pt x="44" y="30"/>
                  <a:pt x="44" y="30"/>
                  <a:pt x="44" y="30"/>
                </a:cubicBezTo>
                <a:lnTo>
                  <a:pt x="44" y="37"/>
                </a:lnTo>
                <a:close/>
                <a:moveTo>
                  <a:pt x="57" y="11"/>
                </a:moveTo>
                <a:cubicBezTo>
                  <a:pt x="44" y="11"/>
                  <a:pt x="44" y="11"/>
                  <a:pt x="44" y="11"/>
                </a:cubicBezTo>
                <a:cubicBezTo>
                  <a:pt x="44" y="2"/>
                  <a:pt x="44" y="2"/>
                  <a:pt x="44" y="2"/>
                </a:cubicBezTo>
                <a:cubicBezTo>
                  <a:pt x="49" y="2"/>
                  <a:pt x="49" y="2"/>
                  <a:pt x="49" y="2"/>
                </a:cubicBezTo>
                <a:cubicBezTo>
                  <a:pt x="53" y="2"/>
                  <a:pt x="57" y="5"/>
                  <a:pt x="57" y="10"/>
                </a:cubicBezTo>
                <a:lnTo>
                  <a:pt x="57" y="1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33" name="Freeform 62">
            <a:extLst>
              <a:ext uri="{FF2B5EF4-FFF2-40B4-BE49-F238E27FC236}">
                <a16:creationId xmlns:a16="http://schemas.microsoft.com/office/drawing/2014/main" id="{C9AE4F2F-E9DC-E72C-6094-18FF90D5C5BC}"/>
              </a:ext>
            </a:extLst>
          </p:cNvPr>
          <p:cNvSpPr>
            <a:spLocks noEditPoints="1"/>
          </p:cNvSpPr>
          <p:nvPr/>
        </p:nvSpPr>
        <p:spPr bwMode="auto">
          <a:xfrm>
            <a:off x="10294613" y="2015743"/>
            <a:ext cx="132125" cy="102764"/>
          </a:xfrm>
          <a:custGeom>
            <a:avLst/>
            <a:gdLst>
              <a:gd name="T0" fmla="*/ 34 w 90"/>
              <a:gd name="T1" fmla="*/ 70 h 70"/>
              <a:gd name="T2" fmla="*/ 0 w 90"/>
              <a:gd name="T3" fmla="*/ 36 h 70"/>
              <a:gd name="T4" fmla="*/ 18 w 90"/>
              <a:gd name="T5" fmla="*/ 19 h 70"/>
              <a:gd name="T6" fmla="*/ 34 w 90"/>
              <a:gd name="T7" fmla="*/ 36 h 70"/>
              <a:gd name="T8" fmla="*/ 72 w 90"/>
              <a:gd name="T9" fmla="*/ 0 h 70"/>
              <a:gd name="T10" fmla="*/ 90 w 90"/>
              <a:gd name="T11" fmla="*/ 16 h 70"/>
              <a:gd name="T12" fmla="*/ 34 w 90"/>
              <a:gd name="T13" fmla="*/ 70 h 70"/>
              <a:gd name="T14" fmla="*/ 9 w 90"/>
              <a:gd name="T15" fmla="*/ 36 h 70"/>
              <a:gd name="T16" fmla="*/ 34 w 90"/>
              <a:gd name="T17" fmla="*/ 60 h 70"/>
              <a:gd name="T18" fmla="*/ 80 w 90"/>
              <a:gd name="T19" fmla="*/ 16 h 70"/>
              <a:gd name="T20" fmla="*/ 72 w 90"/>
              <a:gd name="T21" fmla="*/ 8 h 70"/>
              <a:gd name="T22" fmla="*/ 34 w 90"/>
              <a:gd name="T23" fmla="*/ 46 h 70"/>
              <a:gd name="T24" fmla="*/ 18 w 90"/>
              <a:gd name="T25" fmla="*/ 28 h 70"/>
              <a:gd name="T26" fmla="*/ 9 w 90"/>
              <a:gd name="T27" fmla="*/ 3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0" h="70">
                <a:moveTo>
                  <a:pt x="34" y="70"/>
                </a:moveTo>
                <a:lnTo>
                  <a:pt x="0" y="36"/>
                </a:lnTo>
                <a:lnTo>
                  <a:pt x="18" y="19"/>
                </a:lnTo>
                <a:lnTo>
                  <a:pt x="34" y="36"/>
                </a:lnTo>
                <a:lnTo>
                  <a:pt x="72" y="0"/>
                </a:lnTo>
                <a:lnTo>
                  <a:pt x="90" y="16"/>
                </a:lnTo>
                <a:lnTo>
                  <a:pt x="34" y="70"/>
                </a:lnTo>
                <a:close/>
                <a:moveTo>
                  <a:pt x="9" y="36"/>
                </a:moveTo>
                <a:lnTo>
                  <a:pt x="34" y="60"/>
                </a:lnTo>
                <a:lnTo>
                  <a:pt x="80" y="16"/>
                </a:lnTo>
                <a:lnTo>
                  <a:pt x="72" y="8"/>
                </a:lnTo>
                <a:lnTo>
                  <a:pt x="34" y="46"/>
                </a:lnTo>
                <a:lnTo>
                  <a:pt x="18" y="28"/>
                </a:lnTo>
                <a:lnTo>
                  <a:pt x="9" y="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34" name="Freeform 93">
            <a:extLst>
              <a:ext uri="{FF2B5EF4-FFF2-40B4-BE49-F238E27FC236}">
                <a16:creationId xmlns:a16="http://schemas.microsoft.com/office/drawing/2014/main" id="{E02B1D3C-DECE-55F0-EE07-405C59CC89DA}"/>
              </a:ext>
            </a:extLst>
          </p:cNvPr>
          <p:cNvSpPr>
            <a:spLocks noEditPoints="1"/>
          </p:cNvSpPr>
          <p:nvPr/>
        </p:nvSpPr>
        <p:spPr bwMode="auto">
          <a:xfrm>
            <a:off x="10291677" y="4270670"/>
            <a:ext cx="189379" cy="193782"/>
          </a:xfrm>
          <a:custGeom>
            <a:avLst/>
            <a:gdLst>
              <a:gd name="T0" fmla="*/ 69 w 79"/>
              <a:gd name="T1" fmla="*/ 22 h 81"/>
              <a:gd name="T2" fmla="*/ 22 w 79"/>
              <a:gd name="T3" fmla="*/ 14 h 81"/>
              <a:gd name="T4" fmla="*/ 19 w 79"/>
              <a:gd name="T5" fmla="*/ 3 h 81"/>
              <a:gd name="T6" fmla="*/ 0 w 79"/>
              <a:gd name="T7" fmla="*/ 5 h 81"/>
              <a:gd name="T8" fmla="*/ 12 w 79"/>
              <a:gd name="T9" fmla="*/ 12 h 81"/>
              <a:gd name="T10" fmla="*/ 14 w 79"/>
              <a:gd name="T11" fmla="*/ 54 h 81"/>
              <a:gd name="T12" fmla="*/ 61 w 79"/>
              <a:gd name="T13" fmla="*/ 59 h 81"/>
              <a:gd name="T14" fmla="*/ 76 w 79"/>
              <a:gd name="T15" fmla="*/ 20 h 81"/>
              <a:gd name="T16" fmla="*/ 36 w 79"/>
              <a:gd name="T17" fmla="*/ 32 h 81"/>
              <a:gd name="T18" fmla="*/ 45 w 79"/>
              <a:gd name="T19" fmla="*/ 39 h 81"/>
              <a:gd name="T20" fmla="*/ 44 w 79"/>
              <a:gd name="T21" fmla="*/ 44 h 81"/>
              <a:gd name="T22" fmla="*/ 33 w 79"/>
              <a:gd name="T23" fmla="*/ 47 h 81"/>
              <a:gd name="T24" fmla="*/ 44 w 79"/>
              <a:gd name="T25" fmla="*/ 44 h 81"/>
              <a:gd name="T26" fmla="*/ 38 w 79"/>
              <a:gd name="T27" fmla="*/ 23 h 81"/>
              <a:gd name="T28" fmla="*/ 47 w 79"/>
              <a:gd name="T29" fmla="*/ 29 h 81"/>
              <a:gd name="T30" fmla="*/ 22 w 79"/>
              <a:gd name="T31" fmla="*/ 19 h 81"/>
              <a:gd name="T32" fmla="*/ 32 w 79"/>
              <a:gd name="T33" fmla="*/ 27 h 81"/>
              <a:gd name="T34" fmla="*/ 22 w 79"/>
              <a:gd name="T35" fmla="*/ 19 h 81"/>
              <a:gd name="T36" fmla="*/ 31 w 79"/>
              <a:gd name="T37" fmla="*/ 32 h 81"/>
              <a:gd name="T38" fmla="*/ 21 w 79"/>
              <a:gd name="T39" fmla="*/ 35 h 81"/>
              <a:gd name="T40" fmla="*/ 20 w 79"/>
              <a:gd name="T41" fmla="*/ 40 h 81"/>
              <a:gd name="T42" fmla="*/ 28 w 79"/>
              <a:gd name="T43" fmla="*/ 46 h 81"/>
              <a:gd name="T44" fmla="*/ 20 w 79"/>
              <a:gd name="T45" fmla="*/ 40 h 81"/>
              <a:gd name="T46" fmla="*/ 48 w 79"/>
              <a:gd name="T47" fmla="*/ 50 h 81"/>
              <a:gd name="T48" fmla="*/ 57 w 79"/>
              <a:gd name="T49" fmla="*/ 47 h 81"/>
              <a:gd name="T50" fmla="*/ 59 w 79"/>
              <a:gd name="T51" fmla="*/ 42 h 81"/>
              <a:gd name="T52" fmla="*/ 51 w 79"/>
              <a:gd name="T53" fmla="*/ 35 h 81"/>
              <a:gd name="T54" fmla="*/ 59 w 79"/>
              <a:gd name="T55" fmla="*/ 42 h 81"/>
              <a:gd name="T56" fmla="*/ 52 w 79"/>
              <a:gd name="T57" fmla="*/ 30 h 81"/>
              <a:gd name="T58" fmla="*/ 66 w 79"/>
              <a:gd name="T59" fmla="*/ 28 h 81"/>
              <a:gd name="T60" fmla="*/ 9 w 79"/>
              <a:gd name="T61" fmla="*/ 66 h 81"/>
              <a:gd name="T62" fmla="*/ 24 w 79"/>
              <a:gd name="T63" fmla="*/ 69 h 81"/>
              <a:gd name="T64" fmla="*/ 18 w 79"/>
              <a:gd name="T65" fmla="*/ 60 h 81"/>
              <a:gd name="T66" fmla="*/ 39 w 79"/>
              <a:gd name="T67" fmla="*/ 72 h 81"/>
              <a:gd name="T68" fmla="*/ 54 w 79"/>
              <a:gd name="T69" fmla="*/ 75 h 81"/>
              <a:gd name="T70" fmla="*/ 48 w 79"/>
              <a:gd name="T71" fmla="*/ 6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9" h="81">
                <a:moveTo>
                  <a:pt x="76" y="20"/>
                </a:moveTo>
                <a:cubicBezTo>
                  <a:pt x="73" y="19"/>
                  <a:pt x="70" y="20"/>
                  <a:pt x="69" y="22"/>
                </a:cubicBezTo>
                <a:cubicBezTo>
                  <a:pt x="68" y="23"/>
                  <a:pt x="68" y="23"/>
                  <a:pt x="68" y="23"/>
                </a:cubicBezTo>
                <a:cubicBezTo>
                  <a:pt x="22" y="14"/>
                  <a:pt x="22" y="14"/>
                  <a:pt x="22" y="14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6"/>
                  <a:pt x="21" y="4"/>
                  <a:pt x="19" y="3"/>
                </a:cubicBezTo>
                <a:cubicBezTo>
                  <a:pt x="6" y="1"/>
                  <a:pt x="6" y="1"/>
                  <a:pt x="6" y="1"/>
                </a:cubicBezTo>
                <a:cubicBezTo>
                  <a:pt x="3" y="0"/>
                  <a:pt x="1" y="2"/>
                  <a:pt x="0" y="5"/>
                </a:cubicBezTo>
                <a:cubicBezTo>
                  <a:pt x="0" y="8"/>
                  <a:pt x="1" y="10"/>
                  <a:pt x="4" y="11"/>
                </a:cubicBezTo>
                <a:cubicBezTo>
                  <a:pt x="12" y="12"/>
                  <a:pt x="12" y="12"/>
                  <a:pt x="12" y="12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51"/>
                  <a:pt x="11" y="53"/>
                  <a:pt x="14" y="54"/>
                </a:cubicBezTo>
                <a:cubicBezTo>
                  <a:pt x="56" y="62"/>
                  <a:pt x="56" y="62"/>
                  <a:pt x="56" y="62"/>
                </a:cubicBezTo>
                <a:cubicBezTo>
                  <a:pt x="58" y="63"/>
                  <a:pt x="60" y="62"/>
                  <a:pt x="61" y="59"/>
                </a:cubicBezTo>
                <a:cubicBezTo>
                  <a:pt x="78" y="27"/>
                  <a:pt x="78" y="27"/>
                  <a:pt x="78" y="27"/>
                </a:cubicBezTo>
                <a:cubicBezTo>
                  <a:pt x="79" y="24"/>
                  <a:pt x="78" y="21"/>
                  <a:pt x="76" y="20"/>
                </a:cubicBezTo>
                <a:close/>
                <a:moveTo>
                  <a:pt x="35" y="37"/>
                </a:moveTo>
                <a:cubicBezTo>
                  <a:pt x="36" y="32"/>
                  <a:pt x="36" y="32"/>
                  <a:pt x="36" y="32"/>
                </a:cubicBezTo>
                <a:cubicBezTo>
                  <a:pt x="46" y="34"/>
                  <a:pt x="46" y="34"/>
                  <a:pt x="46" y="34"/>
                </a:cubicBezTo>
                <a:cubicBezTo>
                  <a:pt x="45" y="39"/>
                  <a:pt x="45" y="39"/>
                  <a:pt x="45" y="39"/>
                </a:cubicBezTo>
                <a:lnTo>
                  <a:pt x="35" y="37"/>
                </a:lnTo>
                <a:close/>
                <a:moveTo>
                  <a:pt x="44" y="44"/>
                </a:moveTo>
                <a:cubicBezTo>
                  <a:pt x="43" y="49"/>
                  <a:pt x="43" y="49"/>
                  <a:pt x="43" y="49"/>
                </a:cubicBezTo>
                <a:cubicBezTo>
                  <a:pt x="33" y="47"/>
                  <a:pt x="33" y="47"/>
                  <a:pt x="33" y="47"/>
                </a:cubicBezTo>
                <a:cubicBezTo>
                  <a:pt x="34" y="42"/>
                  <a:pt x="34" y="42"/>
                  <a:pt x="34" y="42"/>
                </a:cubicBezTo>
                <a:lnTo>
                  <a:pt x="44" y="44"/>
                </a:lnTo>
                <a:close/>
                <a:moveTo>
                  <a:pt x="37" y="28"/>
                </a:moveTo>
                <a:cubicBezTo>
                  <a:pt x="38" y="23"/>
                  <a:pt x="38" y="23"/>
                  <a:pt x="38" y="23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9"/>
                  <a:pt x="47" y="29"/>
                  <a:pt x="47" y="29"/>
                </a:cubicBezTo>
                <a:lnTo>
                  <a:pt x="37" y="28"/>
                </a:lnTo>
                <a:close/>
                <a:moveTo>
                  <a:pt x="22" y="19"/>
                </a:moveTo>
                <a:cubicBezTo>
                  <a:pt x="33" y="22"/>
                  <a:pt x="33" y="22"/>
                  <a:pt x="33" y="22"/>
                </a:cubicBezTo>
                <a:cubicBezTo>
                  <a:pt x="32" y="27"/>
                  <a:pt x="32" y="27"/>
                  <a:pt x="32" y="27"/>
                </a:cubicBezTo>
                <a:cubicBezTo>
                  <a:pt x="21" y="25"/>
                  <a:pt x="21" y="25"/>
                  <a:pt x="21" y="25"/>
                </a:cubicBezTo>
                <a:lnTo>
                  <a:pt x="22" y="19"/>
                </a:lnTo>
                <a:close/>
                <a:moveTo>
                  <a:pt x="21" y="30"/>
                </a:moveTo>
                <a:cubicBezTo>
                  <a:pt x="31" y="32"/>
                  <a:pt x="31" y="32"/>
                  <a:pt x="31" y="32"/>
                </a:cubicBezTo>
                <a:cubicBezTo>
                  <a:pt x="30" y="36"/>
                  <a:pt x="30" y="36"/>
                  <a:pt x="30" y="36"/>
                </a:cubicBezTo>
                <a:cubicBezTo>
                  <a:pt x="21" y="35"/>
                  <a:pt x="21" y="35"/>
                  <a:pt x="21" y="35"/>
                </a:cubicBezTo>
                <a:lnTo>
                  <a:pt x="21" y="30"/>
                </a:lnTo>
                <a:close/>
                <a:moveTo>
                  <a:pt x="20" y="40"/>
                </a:moveTo>
                <a:cubicBezTo>
                  <a:pt x="29" y="41"/>
                  <a:pt x="29" y="41"/>
                  <a:pt x="29" y="41"/>
                </a:cubicBezTo>
                <a:cubicBezTo>
                  <a:pt x="28" y="46"/>
                  <a:pt x="28" y="46"/>
                  <a:pt x="28" y="46"/>
                </a:cubicBezTo>
                <a:cubicBezTo>
                  <a:pt x="20" y="45"/>
                  <a:pt x="20" y="45"/>
                  <a:pt x="20" y="45"/>
                </a:cubicBezTo>
                <a:lnTo>
                  <a:pt x="20" y="40"/>
                </a:lnTo>
                <a:close/>
                <a:moveTo>
                  <a:pt x="54" y="52"/>
                </a:moveTo>
                <a:cubicBezTo>
                  <a:pt x="48" y="50"/>
                  <a:pt x="48" y="50"/>
                  <a:pt x="48" y="50"/>
                </a:cubicBezTo>
                <a:cubicBezTo>
                  <a:pt x="49" y="45"/>
                  <a:pt x="49" y="45"/>
                  <a:pt x="49" y="45"/>
                </a:cubicBezTo>
                <a:cubicBezTo>
                  <a:pt x="57" y="47"/>
                  <a:pt x="57" y="47"/>
                  <a:pt x="57" y="47"/>
                </a:cubicBezTo>
                <a:lnTo>
                  <a:pt x="54" y="52"/>
                </a:lnTo>
                <a:close/>
                <a:moveTo>
                  <a:pt x="59" y="42"/>
                </a:moveTo>
                <a:cubicBezTo>
                  <a:pt x="50" y="40"/>
                  <a:pt x="50" y="40"/>
                  <a:pt x="50" y="40"/>
                </a:cubicBezTo>
                <a:cubicBezTo>
                  <a:pt x="51" y="35"/>
                  <a:pt x="51" y="35"/>
                  <a:pt x="51" y="35"/>
                </a:cubicBezTo>
                <a:cubicBezTo>
                  <a:pt x="61" y="37"/>
                  <a:pt x="61" y="37"/>
                  <a:pt x="61" y="37"/>
                </a:cubicBezTo>
                <a:lnTo>
                  <a:pt x="59" y="42"/>
                </a:lnTo>
                <a:close/>
                <a:moveTo>
                  <a:pt x="64" y="33"/>
                </a:moveTo>
                <a:cubicBezTo>
                  <a:pt x="52" y="30"/>
                  <a:pt x="52" y="30"/>
                  <a:pt x="52" y="30"/>
                </a:cubicBezTo>
                <a:cubicBezTo>
                  <a:pt x="53" y="25"/>
                  <a:pt x="53" y="25"/>
                  <a:pt x="53" y="25"/>
                </a:cubicBezTo>
                <a:cubicBezTo>
                  <a:pt x="66" y="28"/>
                  <a:pt x="66" y="28"/>
                  <a:pt x="66" y="28"/>
                </a:cubicBezTo>
                <a:lnTo>
                  <a:pt x="64" y="33"/>
                </a:lnTo>
                <a:close/>
                <a:moveTo>
                  <a:pt x="9" y="66"/>
                </a:moveTo>
                <a:cubicBezTo>
                  <a:pt x="8" y="70"/>
                  <a:pt x="11" y="74"/>
                  <a:pt x="15" y="75"/>
                </a:cubicBezTo>
                <a:cubicBezTo>
                  <a:pt x="19" y="76"/>
                  <a:pt x="23" y="73"/>
                  <a:pt x="24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5" y="65"/>
                  <a:pt x="22" y="61"/>
                  <a:pt x="18" y="60"/>
                </a:cubicBezTo>
                <a:cubicBezTo>
                  <a:pt x="14" y="59"/>
                  <a:pt x="10" y="62"/>
                  <a:pt x="9" y="66"/>
                </a:cubicBezTo>
                <a:close/>
                <a:moveTo>
                  <a:pt x="39" y="72"/>
                </a:moveTo>
                <a:cubicBezTo>
                  <a:pt x="38" y="76"/>
                  <a:pt x="41" y="80"/>
                  <a:pt x="45" y="81"/>
                </a:cubicBezTo>
                <a:cubicBezTo>
                  <a:pt x="49" y="81"/>
                  <a:pt x="53" y="79"/>
                  <a:pt x="54" y="75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0"/>
                  <a:pt x="52" y="66"/>
                  <a:pt x="48" y="66"/>
                </a:cubicBezTo>
                <a:cubicBezTo>
                  <a:pt x="43" y="65"/>
                  <a:pt x="39" y="68"/>
                  <a:pt x="39" y="7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35" name="Freeform 94">
            <a:extLst>
              <a:ext uri="{FF2B5EF4-FFF2-40B4-BE49-F238E27FC236}">
                <a16:creationId xmlns:a16="http://schemas.microsoft.com/office/drawing/2014/main" id="{67F15C66-5AAD-C55A-E7F5-C628DE4ECF80}"/>
              </a:ext>
            </a:extLst>
          </p:cNvPr>
          <p:cNvSpPr>
            <a:spLocks noEditPoints="1"/>
          </p:cNvSpPr>
          <p:nvPr/>
        </p:nvSpPr>
        <p:spPr bwMode="auto">
          <a:xfrm>
            <a:off x="10431141" y="3982931"/>
            <a:ext cx="113040" cy="114508"/>
          </a:xfrm>
          <a:custGeom>
            <a:avLst/>
            <a:gdLst>
              <a:gd name="T0" fmla="*/ 24 w 47"/>
              <a:gd name="T1" fmla="*/ 0 h 48"/>
              <a:gd name="T2" fmla="*/ 0 w 47"/>
              <a:gd name="T3" fmla="*/ 24 h 48"/>
              <a:gd name="T4" fmla="*/ 24 w 47"/>
              <a:gd name="T5" fmla="*/ 48 h 48"/>
              <a:gd name="T6" fmla="*/ 47 w 47"/>
              <a:gd name="T7" fmla="*/ 24 h 48"/>
              <a:gd name="T8" fmla="*/ 24 w 47"/>
              <a:gd name="T9" fmla="*/ 0 h 48"/>
              <a:gd name="T10" fmla="*/ 6 w 47"/>
              <a:gd name="T11" fmla="*/ 24 h 48"/>
              <a:gd name="T12" fmla="*/ 24 w 47"/>
              <a:gd name="T13" fmla="*/ 6 h 48"/>
              <a:gd name="T14" fmla="*/ 24 w 47"/>
              <a:gd name="T15" fmla="*/ 42 h 48"/>
              <a:gd name="T16" fmla="*/ 6 w 47"/>
              <a:gd name="T17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48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7" y="48"/>
                  <a:pt x="47" y="37"/>
                  <a:pt x="47" y="24"/>
                </a:cubicBezTo>
                <a:cubicBezTo>
                  <a:pt x="47" y="11"/>
                  <a:pt x="37" y="0"/>
                  <a:pt x="24" y="0"/>
                </a:cubicBezTo>
                <a:close/>
                <a:moveTo>
                  <a:pt x="6" y="24"/>
                </a:moveTo>
                <a:cubicBezTo>
                  <a:pt x="6" y="14"/>
                  <a:pt x="14" y="6"/>
                  <a:pt x="24" y="6"/>
                </a:cubicBezTo>
                <a:cubicBezTo>
                  <a:pt x="24" y="42"/>
                  <a:pt x="24" y="42"/>
                  <a:pt x="24" y="42"/>
                </a:cubicBezTo>
                <a:cubicBezTo>
                  <a:pt x="14" y="42"/>
                  <a:pt x="6" y="34"/>
                  <a:pt x="6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36" name="Freeform 95">
            <a:extLst>
              <a:ext uri="{FF2B5EF4-FFF2-40B4-BE49-F238E27FC236}">
                <a16:creationId xmlns:a16="http://schemas.microsoft.com/office/drawing/2014/main" id="{A2F450A5-F79E-85F4-2F22-196C526476D7}"/>
              </a:ext>
            </a:extLst>
          </p:cNvPr>
          <p:cNvSpPr>
            <a:spLocks noEditPoints="1"/>
          </p:cNvSpPr>
          <p:nvPr/>
        </p:nvSpPr>
        <p:spPr bwMode="auto">
          <a:xfrm>
            <a:off x="10181572" y="3596834"/>
            <a:ext cx="284802" cy="277461"/>
          </a:xfrm>
          <a:custGeom>
            <a:avLst/>
            <a:gdLst>
              <a:gd name="T0" fmla="*/ 22 w 119"/>
              <a:gd name="T1" fmla="*/ 19 h 116"/>
              <a:gd name="T2" fmla="*/ 58 w 119"/>
              <a:gd name="T3" fmla="*/ 33 h 116"/>
              <a:gd name="T4" fmla="*/ 62 w 119"/>
              <a:gd name="T5" fmla="*/ 12 h 116"/>
              <a:gd name="T6" fmla="*/ 82 w 119"/>
              <a:gd name="T7" fmla="*/ 3 h 116"/>
              <a:gd name="T8" fmla="*/ 91 w 119"/>
              <a:gd name="T9" fmla="*/ 23 h 116"/>
              <a:gd name="T10" fmla="*/ 95 w 119"/>
              <a:gd name="T11" fmla="*/ 49 h 116"/>
              <a:gd name="T12" fmla="*/ 95 w 119"/>
              <a:gd name="T13" fmla="*/ 50 h 116"/>
              <a:gd name="T14" fmla="*/ 99 w 119"/>
              <a:gd name="T15" fmla="*/ 41 h 116"/>
              <a:gd name="T16" fmla="*/ 119 w 119"/>
              <a:gd name="T17" fmla="*/ 49 h 116"/>
              <a:gd name="T18" fmla="*/ 93 w 119"/>
              <a:gd name="T19" fmla="*/ 116 h 116"/>
              <a:gd name="T20" fmla="*/ 73 w 119"/>
              <a:gd name="T21" fmla="*/ 109 h 116"/>
              <a:gd name="T22" fmla="*/ 75 w 119"/>
              <a:gd name="T23" fmla="*/ 103 h 116"/>
              <a:gd name="T24" fmla="*/ 63 w 119"/>
              <a:gd name="T25" fmla="*/ 103 h 116"/>
              <a:gd name="T26" fmla="*/ 53 w 119"/>
              <a:gd name="T27" fmla="*/ 106 h 116"/>
              <a:gd name="T28" fmla="*/ 35 w 119"/>
              <a:gd name="T29" fmla="*/ 102 h 116"/>
              <a:gd name="T30" fmla="*/ 30 w 119"/>
              <a:gd name="T31" fmla="*/ 100 h 116"/>
              <a:gd name="T32" fmla="*/ 28 w 119"/>
              <a:gd name="T33" fmla="*/ 99 h 116"/>
              <a:gd name="T34" fmla="*/ 21 w 119"/>
              <a:gd name="T35" fmla="*/ 83 h 116"/>
              <a:gd name="T36" fmla="*/ 22 w 119"/>
              <a:gd name="T37" fmla="*/ 80 h 116"/>
              <a:gd name="T38" fmla="*/ 22 w 119"/>
              <a:gd name="T39" fmla="*/ 70 h 116"/>
              <a:gd name="T40" fmla="*/ 24 w 119"/>
              <a:gd name="T41" fmla="*/ 67 h 116"/>
              <a:gd name="T42" fmla="*/ 24 w 119"/>
              <a:gd name="T43" fmla="*/ 57 h 116"/>
              <a:gd name="T44" fmla="*/ 27 w 119"/>
              <a:gd name="T45" fmla="*/ 52 h 116"/>
              <a:gd name="T46" fmla="*/ 11 w 119"/>
              <a:gd name="T47" fmla="*/ 46 h 116"/>
              <a:gd name="T48" fmla="*/ 3 w 119"/>
              <a:gd name="T49" fmla="*/ 28 h 116"/>
              <a:gd name="T50" fmla="*/ 22 w 119"/>
              <a:gd name="T51" fmla="*/ 19 h 116"/>
              <a:gd name="T52" fmla="*/ 86 w 119"/>
              <a:gd name="T53" fmla="*/ 106 h 116"/>
              <a:gd name="T54" fmla="*/ 90 w 119"/>
              <a:gd name="T55" fmla="*/ 104 h 116"/>
              <a:gd name="T56" fmla="*/ 88 w 119"/>
              <a:gd name="T57" fmla="*/ 99 h 116"/>
              <a:gd name="T58" fmla="*/ 84 w 119"/>
              <a:gd name="T59" fmla="*/ 101 h 116"/>
              <a:gd name="T60" fmla="*/ 86 w 119"/>
              <a:gd name="T61" fmla="*/ 106 h 116"/>
              <a:gd name="T62" fmla="*/ 15 w 119"/>
              <a:gd name="T63" fmla="*/ 40 h 116"/>
              <a:gd name="T64" fmla="*/ 41 w 119"/>
              <a:gd name="T65" fmla="*/ 50 h 116"/>
              <a:gd name="T66" fmla="*/ 42 w 119"/>
              <a:gd name="T67" fmla="*/ 50 h 116"/>
              <a:gd name="T68" fmla="*/ 39 w 119"/>
              <a:gd name="T69" fmla="*/ 57 h 116"/>
              <a:gd name="T70" fmla="*/ 38 w 119"/>
              <a:gd name="T71" fmla="*/ 57 h 116"/>
              <a:gd name="T72" fmla="*/ 31 w 119"/>
              <a:gd name="T73" fmla="*/ 60 h 116"/>
              <a:gd name="T74" fmla="*/ 32 w 119"/>
              <a:gd name="T75" fmla="*/ 66 h 116"/>
              <a:gd name="T76" fmla="*/ 34 w 119"/>
              <a:gd name="T77" fmla="*/ 68 h 116"/>
              <a:gd name="T78" fmla="*/ 31 w 119"/>
              <a:gd name="T79" fmla="*/ 70 h 116"/>
              <a:gd name="T80" fmla="*/ 30 w 119"/>
              <a:gd name="T81" fmla="*/ 73 h 116"/>
              <a:gd name="T82" fmla="*/ 30 w 119"/>
              <a:gd name="T83" fmla="*/ 78 h 116"/>
              <a:gd name="T84" fmla="*/ 32 w 119"/>
              <a:gd name="T85" fmla="*/ 81 h 116"/>
              <a:gd name="T86" fmla="*/ 30 w 119"/>
              <a:gd name="T87" fmla="*/ 83 h 116"/>
              <a:gd name="T88" fmla="*/ 28 w 119"/>
              <a:gd name="T89" fmla="*/ 85 h 116"/>
              <a:gd name="T90" fmla="*/ 31 w 119"/>
              <a:gd name="T91" fmla="*/ 93 h 116"/>
              <a:gd name="T92" fmla="*/ 33 w 119"/>
              <a:gd name="T93" fmla="*/ 93 h 116"/>
              <a:gd name="T94" fmla="*/ 38 w 119"/>
              <a:gd name="T95" fmla="*/ 95 h 116"/>
              <a:gd name="T96" fmla="*/ 60 w 119"/>
              <a:gd name="T97" fmla="*/ 96 h 116"/>
              <a:gd name="T98" fmla="*/ 78 w 119"/>
              <a:gd name="T99" fmla="*/ 95 h 116"/>
              <a:gd name="T100" fmla="*/ 92 w 119"/>
              <a:gd name="T101" fmla="*/ 59 h 116"/>
              <a:gd name="T102" fmla="*/ 88 w 119"/>
              <a:gd name="T103" fmla="*/ 55 h 116"/>
              <a:gd name="T104" fmla="*/ 83 w 119"/>
              <a:gd name="T105" fmla="*/ 20 h 116"/>
              <a:gd name="T106" fmla="*/ 79 w 119"/>
              <a:gd name="T107" fmla="*/ 12 h 116"/>
              <a:gd name="T108" fmla="*/ 70 w 119"/>
              <a:gd name="T109" fmla="*/ 15 h 116"/>
              <a:gd name="T110" fmla="*/ 67 w 119"/>
              <a:gd name="T111" fmla="*/ 37 h 116"/>
              <a:gd name="T112" fmla="*/ 66 w 119"/>
              <a:gd name="T113" fmla="*/ 44 h 116"/>
              <a:gd name="T114" fmla="*/ 20 w 119"/>
              <a:gd name="T115" fmla="*/ 26 h 116"/>
              <a:gd name="T116" fmla="*/ 10 w 119"/>
              <a:gd name="T117" fmla="*/ 31 h 116"/>
              <a:gd name="T118" fmla="*/ 15 w 119"/>
              <a:gd name="T119" fmla="*/ 4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" h="116">
                <a:moveTo>
                  <a:pt x="22" y="19"/>
                </a:moveTo>
                <a:cubicBezTo>
                  <a:pt x="58" y="33"/>
                  <a:pt x="58" y="33"/>
                  <a:pt x="58" y="33"/>
                </a:cubicBezTo>
                <a:cubicBezTo>
                  <a:pt x="59" y="24"/>
                  <a:pt x="59" y="21"/>
                  <a:pt x="62" y="12"/>
                </a:cubicBezTo>
                <a:cubicBezTo>
                  <a:pt x="65" y="4"/>
                  <a:pt x="74" y="0"/>
                  <a:pt x="82" y="3"/>
                </a:cubicBezTo>
                <a:cubicBezTo>
                  <a:pt x="90" y="6"/>
                  <a:pt x="94" y="15"/>
                  <a:pt x="91" y="23"/>
                </a:cubicBezTo>
                <a:cubicBezTo>
                  <a:pt x="87" y="34"/>
                  <a:pt x="89" y="41"/>
                  <a:pt x="95" y="49"/>
                </a:cubicBezTo>
                <a:cubicBezTo>
                  <a:pt x="95" y="50"/>
                  <a:pt x="95" y="50"/>
                  <a:pt x="95" y="50"/>
                </a:cubicBezTo>
                <a:cubicBezTo>
                  <a:pt x="99" y="41"/>
                  <a:pt x="99" y="41"/>
                  <a:pt x="99" y="41"/>
                </a:cubicBezTo>
                <a:cubicBezTo>
                  <a:pt x="119" y="49"/>
                  <a:pt x="119" y="49"/>
                  <a:pt x="119" y="49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73" y="109"/>
                  <a:pt x="73" y="109"/>
                  <a:pt x="73" y="109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68" y="101"/>
                  <a:pt x="66" y="102"/>
                  <a:pt x="63" y="103"/>
                </a:cubicBezTo>
                <a:cubicBezTo>
                  <a:pt x="60" y="104"/>
                  <a:pt x="57" y="106"/>
                  <a:pt x="53" y="106"/>
                </a:cubicBezTo>
                <a:cubicBezTo>
                  <a:pt x="48" y="106"/>
                  <a:pt x="42" y="105"/>
                  <a:pt x="35" y="102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28" y="99"/>
                  <a:pt x="28" y="99"/>
                  <a:pt x="28" y="99"/>
                </a:cubicBezTo>
                <a:cubicBezTo>
                  <a:pt x="21" y="97"/>
                  <a:pt x="18" y="89"/>
                  <a:pt x="21" y="83"/>
                </a:cubicBezTo>
                <a:cubicBezTo>
                  <a:pt x="21" y="82"/>
                  <a:pt x="22" y="81"/>
                  <a:pt x="22" y="80"/>
                </a:cubicBezTo>
                <a:cubicBezTo>
                  <a:pt x="21" y="77"/>
                  <a:pt x="21" y="73"/>
                  <a:pt x="22" y="70"/>
                </a:cubicBezTo>
                <a:cubicBezTo>
                  <a:pt x="23" y="69"/>
                  <a:pt x="23" y="68"/>
                  <a:pt x="24" y="67"/>
                </a:cubicBezTo>
                <a:cubicBezTo>
                  <a:pt x="23" y="64"/>
                  <a:pt x="23" y="60"/>
                  <a:pt x="24" y="57"/>
                </a:cubicBezTo>
                <a:cubicBezTo>
                  <a:pt x="25" y="55"/>
                  <a:pt x="26" y="54"/>
                  <a:pt x="27" y="52"/>
                </a:cubicBezTo>
                <a:cubicBezTo>
                  <a:pt x="11" y="46"/>
                  <a:pt x="11" y="46"/>
                  <a:pt x="11" y="46"/>
                </a:cubicBezTo>
                <a:cubicBezTo>
                  <a:pt x="4" y="44"/>
                  <a:pt x="0" y="35"/>
                  <a:pt x="3" y="28"/>
                </a:cubicBezTo>
                <a:cubicBezTo>
                  <a:pt x="6" y="20"/>
                  <a:pt x="14" y="16"/>
                  <a:pt x="22" y="19"/>
                </a:cubicBezTo>
                <a:close/>
                <a:moveTo>
                  <a:pt x="86" y="106"/>
                </a:moveTo>
                <a:cubicBezTo>
                  <a:pt x="88" y="106"/>
                  <a:pt x="90" y="106"/>
                  <a:pt x="90" y="104"/>
                </a:cubicBezTo>
                <a:cubicBezTo>
                  <a:pt x="91" y="102"/>
                  <a:pt x="90" y="100"/>
                  <a:pt x="88" y="99"/>
                </a:cubicBezTo>
                <a:cubicBezTo>
                  <a:pt x="86" y="98"/>
                  <a:pt x="84" y="99"/>
                  <a:pt x="84" y="101"/>
                </a:cubicBezTo>
                <a:cubicBezTo>
                  <a:pt x="83" y="103"/>
                  <a:pt x="84" y="105"/>
                  <a:pt x="86" y="106"/>
                </a:cubicBezTo>
                <a:close/>
                <a:moveTo>
                  <a:pt x="15" y="40"/>
                </a:moveTo>
                <a:cubicBezTo>
                  <a:pt x="41" y="50"/>
                  <a:pt x="41" y="50"/>
                  <a:pt x="41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6" y="56"/>
                  <a:pt x="32" y="57"/>
                  <a:pt x="31" y="60"/>
                </a:cubicBezTo>
                <a:cubicBezTo>
                  <a:pt x="31" y="62"/>
                  <a:pt x="31" y="64"/>
                  <a:pt x="32" y="66"/>
                </a:cubicBezTo>
                <a:cubicBezTo>
                  <a:pt x="34" y="68"/>
                  <a:pt x="34" y="68"/>
                  <a:pt x="34" y="68"/>
                </a:cubicBezTo>
                <a:cubicBezTo>
                  <a:pt x="31" y="70"/>
                  <a:pt x="31" y="70"/>
                  <a:pt x="31" y="70"/>
                </a:cubicBezTo>
                <a:cubicBezTo>
                  <a:pt x="31" y="71"/>
                  <a:pt x="30" y="72"/>
                  <a:pt x="30" y="73"/>
                </a:cubicBezTo>
                <a:cubicBezTo>
                  <a:pt x="29" y="75"/>
                  <a:pt x="29" y="77"/>
                  <a:pt x="30" y="78"/>
                </a:cubicBezTo>
                <a:cubicBezTo>
                  <a:pt x="32" y="81"/>
                  <a:pt x="32" y="81"/>
                  <a:pt x="32" y="81"/>
                </a:cubicBezTo>
                <a:cubicBezTo>
                  <a:pt x="30" y="83"/>
                  <a:pt x="30" y="83"/>
                  <a:pt x="30" y="83"/>
                </a:cubicBezTo>
                <a:cubicBezTo>
                  <a:pt x="29" y="84"/>
                  <a:pt x="28" y="85"/>
                  <a:pt x="28" y="85"/>
                </a:cubicBezTo>
                <a:cubicBezTo>
                  <a:pt x="27" y="88"/>
                  <a:pt x="28" y="92"/>
                  <a:pt x="31" y="93"/>
                </a:cubicBezTo>
                <a:cubicBezTo>
                  <a:pt x="33" y="93"/>
                  <a:pt x="33" y="93"/>
                  <a:pt x="33" y="93"/>
                </a:cubicBezTo>
                <a:cubicBezTo>
                  <a:pt x="38" y="95"/>
                  <a:pt x="38" y="95"/>
                  <a:pt x="38" y="95"/>
                </a:cubicBezTo>
                <a:cubicBezTo>
                  <a:pt x="51" y="100"/>
                  <a:pt x="56" y="97"/>
                  <a:pt x="60" y="96"/>
                </a:cubicBezTo>
                <a:cubicBezTo>
                  <a:pt x="64" y="94"/>
                  <a:pt x="68" y="92"/>
                  <a:pt x="78" y="95"/>
                </a:cubicBezTo>
                <a:cubicBezTo>
                  <a:pt x="92" y="59"/>
                  <a:pt x="92" y="59"/>
                  <a:pt x="92" y="59"/>
                </a:cubicBezTo>
                <a:cubicBezTo>
                  <a:pt x="90" y="58"/>
                  <a:pt x="89" y="56"/>
                  <a:pt x="88" y="55"/>
                </a:cubicBezTo>
                <a:cubicBezTo>
                  <a:pt x="81" y="43"/>
                  <a:pt x="78" y="34"/>
                  <a:pt x="83" y="20"/>
                </a:cubicBezTo>
                <a:cubicBezTo>
                  <a:pt x="85" y="17"/>
                  <a:pt x="83" y="13"/>
                  <a:pt x="79" y="12"/>
                </a:cubicBezTo>
                <a:cubicBezTo>
                  <a:pt x="76" y="10"/>
                  <a:pt x="72" y="12"/>
                  <a:pt x="70" y="15"/>
                </a:cubicBezTo>
                <a:cubicBezTo>
                  <a:pt x="67" y="24"/>
                  <a:pt x="67" y="27"/>
                  <a:pt x="67" y="37"/>
                </a:cubicBezTo>
                <a:cubicBezTo>
                  <a:pt x="67" y="39"/>
                  <a:pt x="66" y="42"/>
                  <a:pt x="66" y="44"/>
                </a:cubicBezTo>
                <a:cubicBezTo>
                  <a:pt x="20" y="26"/>
                  <a:pt x="20" y="26"/>
                  <a:pt x="20" y="26"/>
                </a:cubicBezTo>
                <a:cubicBezTo>
                  <a:pt x="16" y="25"/>
                  <a:pt x="12" y="27"/>
                  <a:pt x="10" y="31"/>
                </a:cubicBezTo>
                <a:cubicBezTo>
                  <a:pt x="9" y="34"/>
                  <a:pt x="11" y="38"/>
                  <a:pt x="15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37" name="Freeform 96">
            <a:extLst>
              <a:ext uri="{FF2B5EF4-FFF2-40B4-BE49-F238E27FC236}">
                <a16:creationId xmlns:a16="http://schemas.microsoft.com/office/drawing/2014/main" id="{C5AACAA3-9A8B-D04E-2DB1-A76351B60073}"/>
              </a:ext>
            </a:extLst>
          </p:cNvPr>
          <p:cNvSpPr>
            <a:spLocks noEditPoints="1"/>
          </p:cNvSpPr>
          <p:nvPr/>
        </p:nvSpPr>
        <p:spPr bwMode="auto">
          <a:xfrm>
            <a:off x="10071469" y="3888976"/>
            <a:ext cx="344993" cy="302419"/>
          </a:xfrm>
          <a:custGeom>
            <a:avLst/>
            <a:gdLst>
              <a:gd name="T0" fmla="*/ 144 w 144"/>
              <a:gd name="T1" fmla="*/ 41 h 126"/>
              <a:gd name="T2" fmla="*/ 102 w 144"/>
              <a:gd name="T3" fmla="*/ 0 h 126"/>
              <a:gd name="T4" fmla="*/ 72 w 144"/>
              <a:gd name="T5" fmla="*/ 14 h 126"/>
              <a:gd name="T6" fmla="*/ 41 w 144"/>
              <a:gd name="T7" fmla="*/ 0 h 126"/>
              <a:gd name="T8" fmla="*/ 0 w 144"/>
              <a:gd name="T9" fmla="*/ 41 h 126"/>
              <a:gd name="T10" fmla="*/ 13 w 144"/>
              <a:gd name="T11" fmla="*/ 72 h 126"/>
              <a:gd name="T12" fmla="*/ 13 w 144"/>
              <a:gd name="T13" fmla="*/ 72 h 126"/>
              <a:gd name="T14" fmla="*/ 58 w 144"/>
              <a:gd name="T15" fmla="*/ 117 h 126"/>
              <a:gd name="T16" fmla="*/ 72 w 144"/>
              <a:gd name="T17" fmla="*/ 126 h 126"/>
              <a:gd name="T18" fmla="*/ 85 w 144"/>
              <a:gd name="T19" fmla="*/ 117 h 126"/>
              <a:gd name="T20" fmla="*/ 130 w 144"/>
              <a:gd name="T21" fmla="*/ 72 h 126"/>
              <a:gd name="T22" fmla="*/ 130 w 144"/>
              <a:gd name="T23" fmla="*/ 72 h 126"/>
              <a:gd name="T24" fmla="*/ 144 w 144"/>
              <a:gd name="T25" fmla="*/ 41 h 126"/>
              <a:gd name="T26" fmla="*/ 118 w 144"/>
              <a:gd name="T27" fmla="*/ 59 h 126"/>
              <a:gd name="T28" fmla="*/ 73 w 144"/>
              <a:gd name="T29" fmla="*/ 104 h 126"/>
              <a:gd name="T30" fmla="*/ 72 w 144"/>
              <a:gd name="T31" fmla="*/ 105 h 126"/>
              <a:gd name="T32" fmla="*/ 71 w 144"/>
              <a:gd name="T33" fmla="*/ 104 h 126"/>
              <a:gd name="T34" fmla="*/ 25 w 144"/>
              <a:gd name="T35" fmla="*/ 59 h 126"/>
              <a:gd name="T36" fmla="*/ 18 w 144"/>
              <a:gd name="T37" fmla="*/ 41 h 126"/>
              <a:gd name="T38" fmla="*/ 41 w 144"/>
              <a:gd name="T39" fmla="*/ 18 h 126"/>
              <a:gd name="T40" fmla="*/ 58 w 144"/>
              <a:gd name="T41" fmla="*/ 26 h 126"/>
              <a:gd name="T42" fmla="*/ 72 w 144"/>
              <a:gd name="T43" fmla="*/ 40 h 126"/>
              <a:gd name="T44" fmla="*/ 85 w 144"/>
              <a:gd name="T45" fmla="*/ 26 h 126"/>
              <a:gd name="T46" fmla="*/ 102 w 144"/>
              <a:gd name="T47" fmla="*/ 18 h 126"/>
              <a:gd name="T48" fmla="*/ 126 w 144"/>
              <a:gd name="T49" fmla="*/ 41 h 126"/>
              <a:gd name="T50" fmla="*/ 118 w 144"/>
              <a:gd name="T51" fmla="*/ 5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6">
                <a:moveTo>
                  <a:pt x="144" y="41"/>
                </a:moveTo>
                <a:cubicBezTo>
                  <a:pt x="144" y="19"/>
                  <a:pt x="125" y="0"/>
                  <a:pt x="102" y="0"/>
                </a:cubicBezTo>
                <a:cubicBezTo>
                  <a:pt x="90" y="0"/>
                  <a:pt x="79" y="5"/>
                  <a:pt x="72" y="14"/>
                </a:cubicBezTo>
                <a:cubicBezTo>
                  <a:pt x="64" y="5"/>
                  <a:pt x="53" y="0"/>
                  <a:pt x="41" y="0"/>
                </a:cubicBezTo>
                <a:cubicBezTo>
                  <a:pt x="18" y="0"/>
                  <a:pt x="0" y="19"/>
                  <a:pt x="0" y="41"/>
                </a:cubicBezTo>
                <a:cubicBezTo>
                  <a:pt x="0" y="54"/>
                  <a:pt x="5" y="65"/>
                  <a:pt x="13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63" y="122"/>
                  <a:pt x="67" y="126"/>
                  <a:pt x="72" y="126"/>
                </a:cubicBezTo>
                <a:cubicBezTo>
                  <a:pt x="76" y="126"/>
                  <a:pt x="81" y="122"/>
                  <a:pt x="85" y="117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9" y="65"/>
                  <a:pt x="144" y="54"/>
                  <a:pt x="144" y="41"/>
                </a:cubicBezTo>
                <a:close/>
                <a:moveTo>
                  <a:pt x="118" y="59"/>
                </a:moveTo>
                <a:cubicBezTo>
                  <a:pt x="73" y="104"/>
                  <a:pt x="73" y="104"/>
                  <a:pt x="73" y="104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5"/>
                  <a:pt x="71" y="105"/>
                  <a:pt x="71" y="104"/>
                </a:cubicBezTo>
                <a:cubicBezTo>
                  <a:pt x="25" y="59"/>
                  <a:pt x="25" y="59"/>
                  <a:pt x="25" y="59"/>
                </a:cubicBezTo>
                <a:cubicBezTo>
                  <a:pt x="20" y="54"/>
                  <a:pt x="18" y="48"/>
                  <a:pt x="18" y="41"/>
                </a:cubicBezTo>
                <a:cubicBezTo>
                  <a:pt x="18" y="29"/>
                  <a:pt x="28" y="18"/>
                  <a:pt x="41" y="18"/>
                </a:cubicBezTo>
                <a:cubicBezTo>
                  <a:pt x="48" y="18"/>
                  <a:pt x="54" y="21"/>
                  <a:pt x="58" y="26"/>
                </a:cubicBezTo>
                <a:cubicBezTo>
                  <a:pt x="72" y="40"/>
                  <a:pt x="72" y="40"/>
                  <a:pt x="72" y="40"/>
                </a:cubicBezTo>
                <a:cubicBezTo>
                  <a:pt x="85" y="26"/>
                  <a:pt x="85" y="26"/>
                  <a:pt x="85" y="26"/>
                </a:cubicBezTo>
                <a:cubicBezTo>
                  <a:pt x="90" y="21"/>
                  <a:pt x="96" y="18"/>
                  <a:pt x="102" y="18"/>
                </a:cubicBezTo>
                <a:cubicBezTo>
                  <a:pt x="115" y="18"/>
                  <a:pt x="126" y="29"/>
                  <a:pt x="126" y="41"/>
                </a:cubicBezTo>
                <a:cubicBezTo>
                  <a:pt x="126" y="48"/>
                  <a:pt x="123" y="54"/>
                  <a:pt x="118" y="5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38" name="Freeform 97">
            <a:extLst>
              <a:ext uri="{FF2B5EF4-FFF2-40B4-BE49-F238E27FC236}">
                <a16:creationId xmlns:a16="http://schemas.microsoft.com/office/drawing/2014/main" id="{90D8D93F-7929-54E7-58DE-08099C639324}"/>
              </a:ext>
            </a:extLst>
          </p:cNvPr>
          <p:cNvSpPr>
            <a:spLocks noEditPoints="1"/>
          </p:cNvSpPr>
          <p:nvPr/>
        </p:nvSpPr>
        <p:spPr bwMode="auto">
          <a:xfrm>
            <a:off x="10118446" y="4214884"/>
            <a:ext cx="146805" cy="146805"/>
          </a:xfrm>
          <a:custGeom>
            <a:avLst/>
            <a:gdLst>
              <a:gd name="T0" fmla="*/ 31 w 61"/>
              <a:gd name="T1" fmla="*/ 0 h 61"/>
              <a:gd name="T2" fmla="*/ 0 w 61"/>
              <a:gd name="T3" fmla="*/ 30 h 61"/>
              <a:gd name="T4" fmla="*/ 31 w 61"/>
              <a:gd name="T5" fmla="*/ 61 h 61"/>
              <a:gd name="T6" fmla="*/ 61 w 61"/>
              <a:gd name="T7" fmla="*/ 30 h 61"/>
              <a:gd name="T8" fmla="*/ 31 w 61"/>
              <a:gd name="T9" fmla="*/ 0 h 61"/>
              <a:gd name="T10" fmla="*/ 31 w 61"/>
              <a:gd name="T11" fmla="*/ 55 h 61"/>
              <a:gd name="T12" fmla="*/ 6 w 61"/>
              <a:gd name="T13" fmla="*/ 30 h 61"/>
              <a:gd name="T14" fmla="*/ 31 w 61"/>
              <a:gd name="T15" fmla="*/ 6 h 61"/>
              <a:gd name="T16" fmla="*/ 55 w 61"/>
              <a:gd name="T17" fmla="*/ 30 h 61"/>
              <a:gd name="T18" fmla="*/ 31 w 61"/>
              <a:gd name="T19" fmla="*/ 55 h 61"/>
              <a:gd name="T20" fmla="*/ 27 w 61"/>
              <a:gd name="T21" fmla="*/ 15 h 61"/>
              <a:gd name="T22" fmla="*/ 34 w 61"/>
              <a:gd name="T23" fmla="*/ 15 h 61"/>
              <a:gd name="T24" fmla="*/ 34 w 61"/>
              <a:gd name="T25" fmla="*/ 23 h 61"/>
              <a:gd name="T26" fmla="*/ 27 w 61"/>
              <a:gd name="T27" fmla="*/ 23 h 61"/>
              <a:gd name="T28" fmla="*/ 27 w 61"/>
              <a:gd name="T29" fmla="*/ 15 h 61"/>
              <a:gd name="T30" fmla="*/ 38 w 61"/>
              <a:gd name="T31" fmla="*/ 46 h 61"/>
              <a:gd name="T32" fmla="*/ 23 w 61"/>
              <a:gd name="T33" fmla="*/ 46 h 61"/>
              <a:gd name="T34" fmla="*/ 23 w 61"/>
              <a:gd name="T35" fmla="*/ 42 h 61"/>
              <a:gd name="T36" fmla="*/ 27 w 61"/>
              <a:gd name="T37" fmla="*/ 42 h 61"/>
              <a:gd name="T38" fmla="*/ 27 w 61"/>
              <a:gd name="T39" fmla="*/ 30 h 61"/>
              <a:gd name="T40" fmla="*/ 23 w 61"/>
              <a:gd name="T41" fmla="*/ 30 h 61"/>
              <a:gd name="T42" fmla="*/ 23 w 61"/>
              <a:gd name="T43" fmla="*/ 27 h 61"/>
              <a:gd name="T44" fmla="*/ 34 w 61"/>
              <a:gd name="T45" fmla="*/ 27 h 61"/>
              <a:gd name="T46" fmla="*/ 34 w 61"/>
              <a:gd name="T47" fmla="*/ 42 h 61"/>
              <a:gd name="T48" fmla="*/ 38 w 61"/>
              <a:gd name="T49" fmla="*/ 42 h 61"/>
              <a:gd name="T50" fmla="*/ 38 w 61"/>
              <a:gd name="T51" fmla="*/ 4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1" h="61">
                <a:moveTo>
                  <a:pt x="31" y="0"/>
                </a:moveTo>
                <a:cubicBezTo>
                  <a:pt x="14" y="0"/>
                  <a:pt x="0" y="14"/>
                  <a:pt x="0" y="30"/>
                </a:cubicBezTo>
                <a:cubicBezTo>
                  <a:pt x="0" y="47"/>
                  <a:pt x="14" y="61"/>
                  <a:pt x="31" y="61"/>
                </a:cubicBezTo>
                <a:cubicBezTo>
                  <a:pt x="47" y="61"/>
                  <a:pt x="61" y="47"/>
                  <a:pt x="61" y="30"/>
                </a:cubicBezTo>
                <a:cubicBezTo>
                  <a:pt x="61" y="14"/>
                  <a:pt x="47" y="0"/>
                  <a:pt x="31" y="0"/>
                </a:cubicBezTo>
                <a:close/>
                <a:moveTo>
                  <a:pt x="31" y="55"/>
                </a:moveTo>
                <a:cubicBezTo>
                  <a:pt x="17" y="55"/>
                  <a:pt x="6" y="44"/>
                  <a:pt x="6" y="30"/>
                </a:cubicBezTo>
                <a:cubicBezTo>
                  <a:pt x="6" y="17"/>
                  <a:pt x="17" y="6"/>
                  <a:pt x="31" y="6"/>
                </a:cubicBezTo>
                <a:cubicBezTo>
                  <a:pt x="44" y="6"/>
                  <a:pt x="55" y="17"/>
                  <a:pt x="55" y="30"/>
                </a:cubicBezTo>
                <a:cubicBezTo>
                  <a:pt x="55" y="44"/>
                  <a:pt x="44" y="55"/>
                  <a:pt x="31" y="55"/>
                </a:cubicBezTo>
                <a:close/>
                <a:moveTo>
                  <a:pt x="27" y="15"/>
                </a:moveTo>
                <a:cubicBezTo>
                  <a:pt x="34" y="15"/>
                  <a:pt x="34" y="15"/>
                  <a:pt x="34" y="15"/>
                </a:cubicBezTo>
                <a:cubicBezTo>
                  <a:pt x="34" y="23"/>
                  <a:pt x="34" y="23"/>
                  <a:pt x="34" y="23"/>
                </a:cubicBezTo>
                <a:cubicBezTo>
                  <a:pt x="27" y="23"/>
                  <a:pt x="27" y="23"/>
                  <a:pt x="27" y="23"/>
                </a:cubicBezTo>
                <a:lnTo>
                  <a:pt x="27" y="15"/>
                </a:lnTo>
                <a:close/>
                <a:moveTo>
                  <a:pt x="38" y="46"/>
                </a:moveTo>
                <a:cubicBezTo>
                  <a:pt x="23" y="46"/>
                  <a:pt x="23" y="46"/>
                  <a:pt x="23" y="46"/>
                </a:cubicBezTo>
                <a:cubicBezTo>
                  <a:pt x="23" y="42"/>
                  <a:pt x="23" y="42"/>
                  <a:pt x="23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30"/>
                  <a:pt x="27" y="30"/>
                  <a:pt x="27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27"/>
                  <a:pt x="23" y="27"/>
                  <a:pt x="23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42"/>
                  <a:pt x="34" y="42"/>
                  <a:pt x="34" y="42"/>
                </a:cubicBezTo>
                <a:cubicBezTo>
                  <a:pt x="38" y="42"/>
                  <a:pt x="38" y="42"/>
                  <a:pt x="38" y="42"/>
                </a:cubicBezTo>
                <a:lnTo>
                  <a:pt x="38" y="4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39" name="Freeform 98">
            <a:extLst>
              <a:ext uri="{FF2B5EF4-FFF2-40B4-BE49-F238E27FC236}">
                <a16:creationId xmlns:a16="http://schemas.microsoft.com/office/drawing/2014/main" id="{9C0D997D-AAFC-CB05-8C99-C3E0B3185A86}"/>
              </a:ext>
            </a:extLst>
          </p:cNvPr>
          <p:cNvSpPr>
            <a:spLocks noEditPoints="1"/>
          </p:cNvSpPr>
          <p:nvPr/>
        </p:nvSpPr>
        <p:spPr bwMode="auto">
          <a:xfrm>
            <a:off x="10155147" y="4460049"/>
            <a:ext cx="224612" cy="226080"/>
          </a:xfrm>
          <a:custGeom>
            <a:avLst/>
            <a:gdLst>
              <a:gd name="T0" fmla="*/ 85 w 94"/>
              <a:gd name="T1" fmla="*/ 20 h 94"/>
              <a:gd name="T2" fmla="*/ 37 w 94"/>
              <a:gd name="T3" fmla="*/ 2 h 94"/>
              <a:gd name="T4" fmla="*/ 20 w 94"/>
              <a:gd name="T5" fmla="*/ 10 h 94"/>
              <a:gd name="T6" fmla="*/ 2 w 94"/>
              <a:gd name="T7" fmla="*/ 57 h 94"/>
              <a:gd name="T8" fmla="*/ 10 w 94"/>
              <a:gd name="T9" fmla="*/ 74 h 94"/>
              <a:gd name="T10" fmla="*/ 57 w 94"/>
              <a:gd name="T11" fmla="*/ 92 h 94"/>
              <a:gd name="T12" fmla="*/ 74 w 94"/>
              <a:gd name="T13" fmla="*/ 84 h 94"/>
              <a:gd name="T14" fmla="*/ 92 w 94"/>
              <a:gd name="T15" fmla="*/ 37 h 94"/>
              <a:gd name="T16" fmla="*/ 85 w 94"/>
              <a:gd name="T17" fmla="*/ 20 h 94"/>
              <a:gd name="T18" fmla="*/ 36 w 94"/>
              <a:gd name="T19" fmla="*/ 38 h 94"/>
              <a:gd name="T20" fmla="*/ 62 w 94"/>
              <a:gd name="T21" fmla="*/ 47 h 94"/>
              <a:gd name="T22" fmla="*/ 61 w 94"/>
              <a:gd name="T23" fmla="*/ 52 h 94"/>
              <a:gd name="T24" fmla="*/ 42 w 94"/>
              <a:gd name="T25" fmla="*/ 61 h 94"/>
              <a:gd name="T26" fmla="*/ 33 w 94"/>
              <a:gd name="T27" fmla="*/ 42 h 94"/>
              <a:gd name="T28" fmla="*/ 36 w 94"/>
              <a:gd name="T29" fmla="*/ 38 h 94"/>
              <a:gd name="T30" fmla="*/ 76 w 94"/>
              <a:gd name="T31" fmla="*/ 53 h 94"/>
              <a:gd name="T32" fmla="*/ 69 w 94"/>
              <a:gd name="T33" fmla="*/ 71 h 94"/>
              <a:gd name="T34" fmla="*/ 66 w 94"/>
              <a:gd name="T35" fmla="*/ 80 h 94"/>
              <a:gd name="T36" fmla="*/ 59 w 94"/>
              <a:gd name="T37" fmla="*/ 82 h 94"/>
              <a:gd name="T38" fmla="*/ 15 w 94"/>
              <a:gd name="T39" fmla="*/ 65 h 94"/>
              <a:gd name="T40" fmla="*/ 12 w 94"/>
              <a:gd name="T41" fmla="*/ 59 h 94"/>
              <a:gd name="T42" fmla="*/ 15 w 94"/>
              <a:gd name="T43" fmla="*/ 50 h 94"/>
              <a:gd name="T44" fmla="*/ 22 w 94"/>
              <a:gd name="T45" fmla="*/ 32 h 94"/>
              <a:gd name="T46" fmla="*/ 22 w 94"/>
              <a:gd name="T47" fmla="*/ 32 h 94"/>
              <a:gd name="T48" fmla="*/ 29 w 94"/>
              <a:gd name="T49" fmla="*/ 35 h 94"/>
              <a:gd name="T50" fmla="*/ 27 w 94"/>
              <a:gd name="T51" fmla="*/ 39 h 94"/>
              <a:gd name="T52" fmla="*/ 39 w 94"/>
              <a:gd name="T53" fmla="*/ 67 h 94"/>
              <a:gd name="T54" fmla="*/ 67 w 94"/>
              <a:gd name="T55" fmla="*/ 55 h 94"/>
              <a:gd name="T56" fmla="*/ 69 w 94"/>
              <a:gd name="T57" fmla="*/ 50 h 94"/>
              <a:gd name="T58" fmla="*/ 76 w 94"/>
              <a:gd name="T59" fmla="*/ 53 h 94"/>
              <a:gd name="T60" fmla="*/ 82 w 94"/>
              <a:gd name="T61" fmla="*/ 37 h 94"/>
              <a:gd name="T62" fmla="*/ 79 w 94"/>
              <a:gd name="T63" fmla="*/ 38 h 94"/>
              <a:gd name="T64" fmla="*/ 74 w 94"/>
              <a:gd name="T65" fmla="*/ 37 h 94"/>
              <a:gd name="T66" fmla="*/ 73 w 94"/>
              <a:gd name="T67" fmla="*/ 34 h 94"/>
              <a:gd name="T68" fmla="*/ 74 w 94"/>
              <a:gd name="T69" fmla="*/ 29 h 94"/>
              <a:gd name="T70" fmla="*/ 77 w 94"/>
              <a:gd name="T71" fmla="*/ 28 h 94"/>
              <a:gd name="T72" fmla="*/ 82 w 94"/>
              <a:gd name="T73" fmla="*/ 29 h 94"/>
              <a:gd name="T74" fmla="*/ 83 w 94"/>
              <a:gd name="T75" fmla="*/ 33 h 94"/>
              <a:gd name="T76" fmla="*/ 82 w 94"/>
              <a:gd name="T77" fmla="*/ 37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4" h="94">
                <a:moveTo>
                  <a:pt x="85" y="20"/>
                </a:moveTo>
                <a:cubicBezTo>
                  <a:pt x="37" y="2"/>
                  <a:pt x="37" y="2"/>
                  <a:pt x="37" y="2"/>
                </a:cubicBezTo>
                <a:cubicBezTo>
                  <a:pt x="30" y="0"/>
                  <a:pt x="23" y="3"/>
                  <a:pt x="20" y="10"/>
                </a:cubicBezTo>
                <a:cubicBezTo>
                  <a:pt x="2" y="57"/>
                  <a:pt x="2" y="57"/>
                  <a:pt x="2" y="57"/>
                </a:cubicBezTo>
                <a:cubicBezTo>
                  <a:pt x="0" y="64"/>
                  <a:pt x="3" y="71"/>
                  <a:pt x="10" y="74"/>
                </a:cubicBezTo>
                <a:cubicBezTo>
                  <a:pt x="57" y="92"/>
                  <a:pt x="57" y="92"/>
                  <a:pt x="57" y="92"/>
                </a:cubicBezTo>
                <a:cubicBezTo>
                  <a:pt x="64" y="94"/>
                  <a:pt x="71" y="91"/>
                  <a:pt x="74" y="84"/>
                </a:cubicBezTo>
                <a:cubicBezTo>
                  <a:pt x="92" y="37"/>
                  <a:pt x="92" y="37"/>
                  <a:pt x="92" y="37"/>
                </a:cubicBezTo>
                <a:cubicBezTo>
                  <a:pt x="94" y="30"/>
                  <a:pt x="91" y="23"/>
                  <a:pt x="85" y="20"/>
                </a:cubicBezTo>
                <a:close/>
                <a:moveTo>
                  <a:pt x="36" y="38"/>
                </a:moveTo>
                <a:cubicBezTo>
                  <a:pt x="62" y="47"/>
                  <a:pt x="62" y="47"/>
                  <a:pt x="62" y="47"/>
                </a:cubicBezTo>
                <a:cubicBezTo>
                  <a:pt x="62" y="49"/>
                  <a:pt x="61" y="51"/>
                  <a:pt x="61" y="52"/>
                </a:cubicBezTo>
                <a:cubicBezTo>
                  <a:pt x="58" y="60"/>
                  <a:pt x="49" y="64"/>
                  <a:pt x="42" y="61"/>
                </a:cubicBezTo>
                <a:cubicBezTo>
                  <a:pt x="34" y="58"/>
                  <a:pt x="31" y="49"/>
                  <a:pt x="33" y="42"/>
                </a:cubicBezTo>
                <a:cubicBezTo>
                  <a:pt x="34" y="40"/>
                  <a:pt x="35" y="39"/>
                  <a:pt x="36" y="38"/>
                </a:cubicBezTo>
                <a:close/>
                <a:moveTo>
                  <a:pt x="76" y="53"/>
                </a:moveTo>
                <a:cubicBezTo>
                  <a:pt x="69" y="71"/>
                  <a:pt x="69" y="71"/>
                  <a:pt x="69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65" y="82"/>
                  <a:pt x="62" y="83"/>
                  <a:pt x="59" y="82"/>
                </a:cubicBezTo>
                <a:cubicBezTo>
                  <a:pt x="15" y="65"/>
                  <a:pt x="15" y="65"/>
                  <a:pt x="15" y="65"/>
                </a:cubicBezTo>
                <a:cubicBezTo>
                  <a:pt x="12" y="64"/>
                  <a:pt x="11" y="62"/>
                  <a:pt x="12" y="59"/>
                </a:cubicBezTo>
                <a:cubicBezTo>
                  <a:pt x="15" y="50"/>
                  <a:pt x="15" y="50"/>
                  <a:pt x="15" y="50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9" y="35"/>
                  <a:pt x="29" y="35"/>
                  <a:pt x="29" y="35"/>
                </a:cubicBezTo>
                <a:cubicBezTo>
                  <a:pt x="28" y="36"/>
                  <a:pt x="27" y="38"/>
                  <a:pt x="27" y="39"/>
                </a:cubicBezTo>
                <a:cubicBezTo>
                  <a:pt x="23" y="51"/>
                  <a:pt x="28" y="63"/>
                  <a:pt x="39" y="67"/>
                </a:cubicBezTo>
                <a:cubicBezTo>
                  <a:pt x="51" y="72"/>
                  <a:pt x="63" y="66"/>
                  <a:pt x="67" y="55"/>
                </a:cubicBezTo>
                <a:cubicBezTo>
                  <a:pt x="68" y="53"/>
                  <a:pt x="68" y="52"/>
                  <a:pt x="69" y="50"/>
                </a:cubicBezTo>
                <a:cubicBezTo>
                  <a:pt x="76" y="53"/>
                  <a:pt x="76" y="53"/>
                  <a:pt x="76" y="53"/>
                </a:cubicBezTo>
                <a:close/>
                <a:moveTo>
                  <a:pt x="82" y="37"/>
                </a:moveTo>
                <a:cubicBezTo>
                  <a:pt x="81" y="38"/>
                  <a:pt x="80" y="39"/>
                  <a:pt x="79" y="38"/>
                </a:cubicBezTo>
                <a:cubicBezTo>
                  <a:pt x="74" y="37"/>
                  <a:pt x="74" y="37"/>
                  <a:pt x="74" y="37"/>
                </a:cubicBezTo>
                <a:cubicBezTo>
                  <a:pt x="73" y="36"/>
                  <a:pt x="72" y="35"/>
                  <a:pt x="73" y="34"/>
                </a:cubicBezTo>
                <a:cubicBezTo>
                  <a:pt x="74" y="29"/>
                  <a:pt x="74" y="29"/>
                  <a:pt x="74" y="29"/>
                </a:cubicBezTo>
                <a:cubicBezTo>
                  <a:pt x="75" y="28"/>
                  <a:pt x="76" y="27"/>
                  <a:pt x="77" y="28"/>
                </a:cubicBezTo>
                <a:cubicBezTo>
                  <a:pt x="82" y="29"/>
                  <a:pt x="82" y="29"/>
                  <a:pt x="82" y="29"/>
                </a:cubicBezTo>
                <a:cubicBezTo>
                  <a:pt x="83" y="30"/>
                  <a:pt x="84" y="31"/>
                  <a:pt x="83" y="33"/>
                </a:cubicBezTo>
                <a:lnTo>
                  <a:pt x="82" y="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40" name="Freeform 99">
            <a:extLst>
              <a:ext uri="{FF2B5EF4-FFF2-40B4-BE49-F238E27FC236}">
                <a16:creationId xmlns:a16="http://schemas.microsoft.com/office/drawing/2014/main" id="{07D57B75-5776-BAAC-5DC4-ABE1BF02C2A0}"/>
              </a:ext>
            </a:extLst>
          </p:cNvPr>
          <p:cNvSpPr>
            <a:spLocks noEditPoints="1"/>
          </p:cNvSpPr>
          <p:nvPr/>
        </p:nvSpPr>
        <p:spPr bwMode="auto">
          <a:xfrm>
            <a:off x="10294613" y="3438285"/>
            <a:ext cx="126252" cy="126252"/>
          </a:xfrm>
          <a:custGeom>
            <a:avLst/>
            <a:gdLst>
              <a:gd name="T0" fmla="*/ 44 w 53"/>
              <a:gd name="T1" fmla="*/ 0 h 53"/>
              <a:gd name="T2" fmla="*/ 9 w 53"/>
              <a:gd name="T3" fmla="*/ 0 h 53"/>
              <a:gd name="T4" fmla="*/ 0 w 53"/>
              <a:gd name="T5" fmla="*/ 9 h 53"/>
              <a:gd name="T6" fmla="*/ 0 w 53"/>
              <a:gd name="T7" fmla="*/ 44 h 53"/>
              <a:gd name="T8" fmla="*/ 9 w 53"/>
              <a:gd name="T9" fmla="*/ 53 h 53"/>
              <a:gd name="T10" fmla="*/ 44 w 53"/>
              <a:gd name="T11" fmla="*/ 53 h 53"/>
              <a:gd name="T12" fmla="*/ 53 w 53"/>
              <a:gd name="T13" fmla="*/ 44 h 53"/>
              <a:gd name="T14" fmla="*/ 53 w 53"/>
              <a:gd name="T15" fmla="*/ 9 h 53"/>
              <a:gd name="T16" fmla="*/ 44 w 53"/>
              <a:gd name="T17" fmla="*/ 0 h 53"/>
              <a:gd name="T18" fmla="*/ 20 w 53"/>
              <a:gd name="T19" fmla="*/ 43 h 53"/>
              <a:gd name="T20" fmla="*/ 13 w 53"/>
              <a:gd name="T21" fmla="*/ 43 h 53"/>
              <a:gd name="T22" fmla="*/ 13 w 53"/>
              <a:gd name="T23" fmla="*/ 20 h 53"/>
              <a:gd name="T24" fmla="*/ 20 w 53"/>
              <a:gd name="T25" fmla="*/ 20 h 53"/>
              <a:gd name="T26" fmla="*/ 20 w 53"/>
              <a:gd name="T27" fmla="*/ 43 h 53"/>
              <a:gd name="T28" fmla="*/ 17 w 53"/>
              <a:gd name="T29" fmla="*/ 16 h 53"/>
              <a:gd name="T30" fmla="*/ 13 w 53"/>
              <a:gd name="T31" fmla="*/ 13 h 53"/>
              <a:gd name="T32" fmla="*/ 17 w 53"/>
              <a:gd name="T33" fmla="*/ 10 h 53"/>
              <a:gd name="T34" fmla="*/ 20 w 53"/>
              <a:gd name="T35" fmla="*/ 13 h 53"/>
              <a:gd name="T36" fmla="*/ 17 w 53"/>
              <a:gd name="T37" fmla="*/ 16 h 53"/>
              <a:gd name="T38" fmla="*/ 43 w 53"/>
              <a:gd name="T39" fmla="*/ 43 h 53"/>
              <a:gd name="T40" fmla="*/ 37 w 53"/>
              <a:gd name="T41" fmla="*/ 43 h 53"/>
              <a:gd name="T42" fmla="*/ 37 w 53"/>
              <a:gd name="T43" fmla="*/ 30 h 53"/>
              <a:gd name="T44" fmla="*/ 33 w 53"/>
              <a:gd name="T45" fmla="*/ 26 h 53"/>
              <a:gd name="T46" fmla="*/ 30 w 53"/>
              <a:gd name="T47" fmla="*/ 30 h 53"/>
              <a:gd name="T48" fmla="*/ 30 w 53"/>
              <a:gd name="T49" fmla="*/ 43 h 53"/>
              <a:gd name="T50" fmla="*/ 23 w 53"/>
              <a:gd name="T51" fmla="*/ 43 h 53"/>
              <a:gd name="T52" fmla="*/ 23 w 53"/>
              <a:gd name="T53" fmla="*/ 20 h 53"/>
              <a:gd name="T54" fmla="*/ 30 w 53"/>
              <a:gd name="T55" fmla="*/ 20 h 53"/>
              <a:gd name="T56" fmla="*/ 30 w 53"/>
              <a:gd name="T57" fmla="*/ 24 h 53"/>
              <a:gd name="T58" fmla="*/ 36 w 53"/>
              <a:gd name="T59" fmla="*/ 20 h 53"/>
              <a:gd name="T60" fmla="*/ 43 w 53"/>
              <a:gd name="T61" fmla="*/ 28 h 53"/>
              <a:gd name="T62" fmla="*/ 43 w 53"/>
              <a:gd name="T63" fmla="*/ 4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3" h="53">
                <a:moveTo>
                  <a:pt x="4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9"/>
                  <a:pt x="4" y="53"/>
                  <a:pt x="9" y="53"/>
                </a:cubicBezTo>
                <a:cubicBezTo>
                  <a:pt x="44" y="53"/>
                  <a:pt x="44" y="53"/>
                  <a:pt x="44" y="53"/>
                </a:cubicBezTo>
                <a:cubicBezTo>
                  <a:pt x="49" y="53"/>
                  <a:pt x="53" y="49"/>
                  <a:pt x="53" y="44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4"/>
                  <a:pt x="49" y="0"/>
                  <a:pt x="44" y="0"/>
                </a:cubicBezTo>
                <a:close/>
                <a:moveTo>
                  <a:pt x="20" y="43"/>
                </a:moveTo>
                <a:cubicBezTo>
                  <a:pt x="13" y="43"/>
                  <a:pt x="13" y="43"/>
                  <a:pt x="13" y="43"/>
                </a:cubicBezTo>
                <a:cubicBezTo>
                  <a:pt x="13" y="20"/>
                  <a:pt x="13" y="20"/>
                  <a:pt x="13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3"/>
                </a:lnTo>
                <a:close/>
                <a:moveTo>
                  <a:pt x="17" y="16"/>
                </a:moveTo>
                <a:cubicBezTo>
                  <a:pt x="15" y="16"/>
                  <a:pt x="13" y="15"/>
                  <a:pt x="13" y="13"/>
                </a:cubicBezTo>
                <a:cubicBezTo>
                  <a:pt x="13" y="11"/>
                  <a:pt x="15" y="10"/>
                  <a:pt x="17" y="10"/>
                </a:cubicBezTo>
                <a:cubicBezTo>
                  <a:pt x="18" y="10"/>
                  <a:pt x="20" y="11"/>
                  <a:pt x="20" y="13"/>
                </a:cubicBezTo>
                <a:cubicBezTo>
                  <a:pt x="20" y="15"/>
                  <a:pt x="18" y="16"/>
                  <a:pt x="17" y="16"/>
                </a:cubicBezTo>
                <a:close/>
                <a:moveTo>
                  <a:pt x="43" y="43"/>
                </a:moveTo>
                <a:cubicBezTo>
                  <a:pt x="37" y="43"/>
                  <a:pt x="37" y="43"/>
                  <a:pt x="37" y="43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8"/>
                  <a:pt x="35" y="26"/>
                  <a:pt x="33" y="26"/>
                </a:cubicBezTo>
                <a:cubicBezTo>
                  <a:pt x="31" y="26"/>
                  <a:pt x="30" y="28"/>
                  <a:pt x="30" y="30"/>
                </a:cubicBezTo>
                <a:cubicBezTo>
                  <a:pt x="30" y="43"/>
                  <a:pt x="30" y="43"/>
                  <a:pt x="30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20"/>
                  <a:pt x="23" y="20"/>
                  <a:pt x="23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3" y="20"/>
                  <a:pt x="36" y="20"/>
                </a:cubicBezTo>
                <a:cubicBezTo>
                  <a:pt x="40" y="20"/>
                  <a:pt x="43" y="23"/>
                  <a:pt x="43" y="28"/>
                </a:cubicBezTo>
                <a:lnTo>
                  <a:pt x="43" y="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41" name="Freeform 100">
            <a:extLst>
              <a:ext uri="{FF2B5EF4-FFF2-40B4-BE49-F238E27FC236}">
                <a16:creationId xmlns:a16="http://schemas.microsoft.com/office/drawing/2014/main" id="{81708B1A-398A-1548-9CF5-E4AFDEB2A34C}"/>
              </a:ext>
            </a:extLst>
          </p:cNvPr>
          <p:cNvSpPr>
            <a:spLocks noEditPoints="1"/>
          </p:cNvSpPr>
          <p:nvPr/>
        </p:nvSpPr>
        <p:spPr bwMode="auto">
          <a:xfrm>
            <a:off x="10184509" y="3263586"/>
            <a:ext cx="231952" cy="145337"/>
          </a:xfrm>
          <a:custGeom>
            <a:avLst/>
            <a:gdLst>
              <a:gd name="T0" fmla="*/ 49 w 158"/>
              <a:gd name="T1" fmla="*/ 70 h 99"/>
              <a:gd name="T2" fmla="*/ 49 w 158"/>
              <a:gd name="T3" fmla="*/ 39 h 99"/>
              <a:gd name="T4" fmla="*/ 78 w 158"/>
              <a:gd name="T5" fmla="*/ 39 h 99"/>
              <a:gd name="T6" fmla="*/ 39 w 158"/>
              <a:gd name="T7" fmla="*/ 0 h 99"/>
              <a:gd name="T8" fmla="*/ 0 w 158"/>
              <a:gd name="T9" fmla="*/ 39 h 99"/>
              <a:gd name="T10" fmla="*/ 29 w 158"/>
              <a:gd name="T11" fmla="*/ 39 h 99"/>
              <a:gd name="T12" fmla="*/ 29 w 158"/>
              <a:gd name="T13" fmla="*/ 89 h 99"/>
              <a:gd name="T14" fmla="*/ 88 w 158"/>
              <a:gd name="T15" fmla="*/ 89 h 99"/>
              <a:gd name="T16" fmla="*/ 68 w 158"/>
              <a:gd name="T17" fmla="*/ 70 h 99"/>
              <a:gd name="T18" fmla="*/ 49 w 158"/>
              <a:gd name="T19" fmla="*/ 70 h 99"/>
              <a:gd name="T20" fmla="*/ 129 w 158"/>
              <a:gd name="T21" fmla="*/ 58 h 99"/>
              <a:gd name="T22" fmla="*/ 129 w 158"/>
              <a:gd name="T23" fmla="*/ 9 h 99"/>
              <a:gd name="T24" fmla="*/ 68 w 158"/>
              <a:gd name="T25" fmla="*/ 9 h 99"/>
              <a:gd name="T26" fmla="*/ 88 w 158"/>
              <a:gd name="T27" fmla="*/ 29 h 99"/>
              <a:gd name="T28" fmla="*/ 107 w 158"/>
              <a:gd name="T29" fmla="*/ 29 h 99"/>
              <a:gd name="T30" fmla="*/ 107 w 158"/>
              <a:gd name="T31" fmla="*/ 58 h 99"/>
              <a:gd name="T32" fmla="*/ 78 w 158"/>
              <a:gd name="T33" fmla="*/ 58 h 99"/>
              <a:gd name="T34" fmla="*/ 119 w 158"/>
              <a:gd name="T35" fmla="*/ 99 h 99"/>
              <a:gd name="T36" fmla="*/ 158 w 158"/>
              <a:gd name="T37" fmla="*/ 58 h 99"/>
              <a:gd name="T38" fmla="*/ 129 w 158"/>
              <a:gd name="T39" fmla="*/ 5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8" h="99">
                <a:moveTo>
                  <a:pt x="49" y="70"/>
                </a:moveTo>
                <a:lnTo>
                  <a:pt x="49" y="39"/>
                </a:lnTo>
                <a:lnTo>
                  <a:pt x="78" y="39"/>
                </a:lnTo>
                <a:lnTo>
                  <a:pt x="39" y="0"/>
                </a:lnTo>
                <a:lnTo>
                  <a:pt x="0" y="39"/>
                </a:lnTo>
                <a:lnTo>
                  <a:pt x="29" y="39"/>
                </a:lnTo>
                <a:lnTo>
                  <a:pt x="29" y="89"/>
                </a:lnTo>
                <a:lnTo>
                  <a:pt x="88" y="89"/>
                </a:lnTo>
                <a:lnTo>
                  <a:pt x="68" y="70"/>
                </a:lnTo>
                <a:lnTo>
                  <a:pt x="49" y="70"/>
                </a:lnTo>
                <a:close/>
                <a:moveTo>
                  <a:pt x="129" y="58"/>
                </a:moveTo>
                <a:lnTo>
                  <a:pt x="129" y="9"/>
                </a:lnTo>
                <a:lnTo>
                  <a:pt x="68" y="9"/>
                </a:lnTo>
                <a:lnTo>
                  <a:pt x="88" y="29"/>
                </a:lnTo>
                <a:lnTo>
                  <a:pt x="107" y="29"/>
                </a:lnTo>
                <a:lnTo>
                  <a:pt x="107" y="58"/>
                </a:lnTo>
                <a:lnTo>
                  <a:pt x="78" y="58"/>
                </a:lnTo>
                <a:lnTo>
                  <a:pt x="119" y="99"/>
                </a:lnTo>
                <a:lnTo>
                  <a:pt x="158" y="58"/>
                </a:lnTo>
                <a:lnTo>
                  <a:pt x="129" y="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42" name="Freeform 101">
            <a:extLst>
              <a:ext uri="{FF2B5EF4-FFF2-40B4-BE49-F238E27FC236}">
                <a16:creationId xmlns:a16="http://schemas.microsoft.com/office/drawing/2014/main" id="{C8139F28-5AC7-4F0E-8941-78A64D7E9FC5}"/>
              </a:ext>
            </a:extLst>
          </p:cNvPr>
          <p:cNvSpPr>
            <a:spLocks noEditPoints="1"/>
          </p:cNvSpPr>
          <p:nvPr/>
        </p:nvSpPr>
        <p:spPr bwMode="auto">
          <a:xfrm>
            <a:off x="10382695" y="2492860"/>
            <a:ext cx="240760" cy="242228"/>
          </a:xfrm>
          <a:custGeom>
            <a:avLst/>
            <a:gdLst>
              <a:gd name="T0" fmla="*/ 96 w 100"/>
              <a:gd name="T1" fmla="*/ 85 h 101"/>
              <a:gd name="T2" fmla="*/ 73 w 100"/>
              <a:gd name="T3" fmla="*/ 65 h 101"/>
              <a:gd name="T4" fmla="*/ 66 w 100"/>
              <a:gd name="T5" fmla="*/ 62 h 101"/>
              <a:gd name="T6" fmla="*/ 74 w 100"/>
              <a:gd name="T7" fmla="*/ 37 h 101"/>
              <a:gd name="T8" fmla="*/ 37 w 100"/>
              <a:gd name="T9" fmla="*/ 0 h 101"/>
              <a:gd name="T10" fmla="*/ 0 w 100"/>
              <a:gd name="T11" fmla="*/ 37 h 101"/>
              <a:gd name="T12" fmla="*/ 37 w 100"/>
              <a:gd name="T13" fmla="*/ 75 h 101"/>
              <a:gd name="T14" fmla="*/ 61 w 100"/>
              <a:gd name="T15" fmla="*/ 66 h 101"/>
              <a:gd name="T16" fmla="*/ 64 w 100"/>
              <a:gd name="T17" fmla="*/ 73 h 101"/>
              <a:gd name="T18" fmla="*/ 84 w 100"/>
              <a:gd name="T19" fmla="*/ 96 h 101"/>
              <a:gd name="T20" fmla="*/ 97 w 100"/>
              <a:gd name="T21" fmla="*/ 97 h 101"/>
              <a:gd name="T22" fmla="*/ 96 w 100"/>
              <a:gd name="T23" fmla="*/ 85 h 101"/>
              <a:gd name="T24" fmla="*/ 37 w 100"/>
              <a:gd name="T25" fmla="*/ 62 h 101"/>
              <a:gd name="T26" fmla="*/ 12 w 100"/>
              <a:gd name="T27" fmla="*/ 37 h 101"/>
              <a:gd name="T28" fmla="*/ 37 w 100"/>
              <a:gd name="T29" fmla="*/ 12 h 101"/>
              <a:gd name="T30" fmla="*/ 62 w 100"/>
              <a:gd name="T31" fmla="*/ 37 h 101"/>
              <a:gd name="T32" fmla="*/ 37 w 100"/>
              <a:gd name="T33" fmla="*/ 6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0" h="101">
                <a:moveTo>
                  <a:pt x="96" y="85"/>
                </a:moveTo>
                <a:cubicBezTo>
                  <a:pt x="73" y="65"/>
                  <a:pt x="73" y="65"/>
                  <a:pt x="73" y="65"/>
                </a:cubicBezTo>
                <a:cubicBezTo>
                  <a:pt x="70" y="62"/>
                  <a:pt x="68" y="61"/>
                  <a:pt x="66" y="62"/>
                </a:cubicBezTo>
                <a:cubicBezTo>
                  <a:pt x="71" y="55"/>
                  <a:pt x="74" y="47"/>
                  <a:pt x="74" y="37"/>
                </a:cubicBezTo>
                <a:cubicBezTo>
                  <a:pt x="74" y="17"/>
                  <a:pt x="58" y="0"/>
                  <a:pt x="37" y="0"/>
                </a:cubicBezTo>
                <a:cubicBezTo>
                  <a:pt x="17" y="0"/>
                  <a:pt x="0" y="17"/>
                  <a:pt x="0" y="37"/>
                </a:cubicBezTo>
                <a:cubicBezTo>
                  <a:pt x="0" y="58"/>
                  <a:pt x="17" y="75"/>
                  <a:pt x="37" y="75"/>
                </a:cubicBezTo>
                <a:cubicBezTo>
                  <a:pt x="46" y="75"/>
                  <a:pt x="55" y="71"/>
                  <a:pt x="61" y="66"/>
                </a:cubicBezTo>
                <a:cubicBezTo>
                  <a:pt x="61" y="68"/>
                  <a:pt x="62" y="70"/>
                  <a:pt x="64" y="73"/>
                </a:cubicBezTo>
                <a:cubicBezTo>
                  <a:pt x="84" y="96"/>
                  <a:pt x="84" y="96"/>
                  <a:pt x="84" y="96"/>
                </a:cubicBezTo>
                <a:cubicBezTo>
                  <a:pt x="88" y="100"/>
                  <a:pt x="94" y="101"/>
                  <a:pt x="97" y="97"/>
                </a:cubicBezTo>
                <a:cubicBezTo>
                  <a:pt x="100" y="94"/>
                  <a:pt x="100" y="88"/>
                  <a:pt x="96" y="85"/>
                </a:cubicBezTo>
                <a:close/>
                <a:moveTo>
                  <a:pt x="37" y="62"/>
                </a:moveTo>
                <a:cubicBezTo>
                  <a:pt x="23" y="62"/>
                  <a:pt x="12" y="51"/>
                  <a:pt x="12" y="37"/>
                </a:cubicBezTo>
                <a:cubicBezTo>
                  <a:pt x="12" y="24"/>
                  <a:pt x="23" y="12"/>
                  <a:pt x="37" y="12"/>
                </a:cubicBezTo>
                <a:cubicBezTo>
                  <a:pt x="51" y="12"/>
                  <a:pt x="62" y="24"/>
                  <a:pt x="62" y="37"/>
                </a:cubicBezTo>
                <a:cubicBezTo>
                  <a:pt x="62" y="51"/>
                  <a:pt x="51" y="62"/>
                  <a:pt x="37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43" name="Freeform 102">
            <a:extLst>
              <a:ext uri="{FF2B5EF4-FFF2-40B4-BE49-F238E27FC236}">
                <a16:creationId xmlns:a16="http://schemas.microsoft.com/office/drawing/2014/main" id="{DE6CD1ED-CEE4-9666-1017-6A4B32D50F4B}"/>
              </a:ext>
            </a:extLst>
          </p:cNvPr>
          <p:cNvSpPr/>
          <p:nvPr/>
        </p:nvSpPr>
        <p:spPr bwMode="auto">
          <a:xfrm>
            <a:off x="10136063" y="2463499"/>
            <a:ext cx="296546" cy="287738"/>
          </a:xfrm>
          <a:custGeom>
            <a:avLst/>
            <a:gdLst>
              <a:gd name="T0" fmla="*/ 78 w 124"/>
              <a:gd name="T1" fmla="*/ 84 h 120"/>
              <a:gd name="T2" fmla="*/ 75 w 124"/>
              <a:gd name="T3" fmla="*/ 75 h 120"/>
              <a:gd name="T4" fmla="*/ 86 w 124"/>
              <a:gd name="T5" fmla="*/ 54 h 120"/>
              <a:gd name="T6" fmla="*/ 89 w 124"/>
              <a:gd name="T7" fmla="*/ 37 h 120"/>
              <a:gd name="T8" fmla="*/ 62 w 124"/>
              <a:gd name="T9" fmla="*/ 0 h 120"/>
              <a:gd name="T10" fmla="*/ 36 w 124"/>
              <a:gd name="T11" fmla="*/ 37 h 120"/>
              <a:gd name="T12" fmla="*/ 39 w 124"/>
              <a:gd name="T13" fmla="*/ 54 h 120"/>
              <a:gd name="T14" fmla="*/ 50 w 124"/>
              <a:gd name="T15" fmla="*/ 75 h 120"/>
              <a:gd name="T16" fmla="*/ 47 w 124"/>
              <a:gd name="T17" fmla="*/ 84 h 120"/>
              <a:gd name="T18" fmla="*/ 0 w 124"/>
              <a:gd name="T19" fmla="*/ 120 h 120"/>
              <a:gd name="T20" fmla="*/ 62 w 124"/>
              <a:gd name="T21" fmla="*/ 120 h 120"/>
              <a:gd name="T22" fmla="*/ 124 w 124"/>
              <a:gd name="T23" fmla="*/ 120 h 120"/>
              <a:gd name="T24" fmla="*/ 78 w 124"/>
              <a:gd name="T25" fmla="*/ 8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" h="120">
                <a:moveTo>
                  <a:pt x="78" y="84"/>
                </a:moveTo>
                <a:cubicBezTo>
                  <a:pt x="75" y="84"/>
                  <a:pt x="75" y="75"/>
                  <a:pt x="75" y="75"/>
                </a:cubicBezTo>
                <a:cubicBezTo>
                  <a:pt x="75" y="75"/>
                  <a:pt x="84" y="66"/>
                  <a:pt x="86" y="54"/>
                </a:cubicBezTo>
                <a:cubicBezTo>
                  <a:pt x="91" y="54"/>
                  <a:pt x="94" y="42"/>
                  <a:pt x="89" y="37"/>
                </a:cubicBezTo>
                <a:cubicBezTo>
                  <a:pt x="89" y="32"/>
                  <a:pt x="96" y="0"/>
                  <a:pt x="62" y="0"/>
                </a:cubicBezTo>
                <a:cubicBezTo>
                  <a:pt x="29" y="0"/>
                  <a:pt x="36" y="32"/>
                  <a:pt x="36" y="37"/>
                </a:cubicBezTo>
                <a:cubicBezTo>
                  <a:pt x="31" y="42"/>
                  <a:pt x="34" y="54"/>
                  <a:pt x="39" y="54"/>
                </a:cubicBezTo>
                <a:cubicBezTo>
                  <a:pt x="41" y="66"/>
                  <a:pt x="50" y="75"/>
                  <a:pt x="50" y="75"/>
                </a:cubicBezTo>
                <a:cubicBezTo>
                  <a:pt x="50" y="75"/>
                  <a:pt x="50" y="84"/>
                  <a:pt x="47" y="84"/>
                </a:cubicBezTo>
                <a:cubicBezTo>
                  <a:pt x="37" y="86"/>
                  <a:pt x="0" y="102"/>
                  <a:pt x="0" y="120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02"/>
                  <a:pt x="88" y="86"/>
                  <a:pt x="78" y="8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44" name="Freeform 103">
            <a:extLst>
              <a:ext uri="{FF2B5EF4-FFF2-40B4-BE49-F238E27FC236}">
                <a16:creationId xmlns:a16="http://schemas.microsoft.com/office/drawing/2014/main" id="{9F5A25BE-052A-959E-9B97-0404A056375F}"/>
              </a:ext>
            </a:extLst>
          </p:cNvPr>
          <p:cNvSpPr>
            <a:spLocks noEditPoints="1"/>
          </p:cNvSpPr>
          <p:nvPr/>
        </p:nvSpPr>
        <p:spPr bwMode="auto">
          <a:xfrm>
            <a:off x="10193316" y="4694937"/>
            <a:ext cx="98360" cy="155614"/>
          </a:xfrm>
          <a:custGeom>
            <a:avLst/>
            <a:gdLst>
              <a:gd name="T0" fmla="*/ 21 w 41"/>
              <a:gd name="T1" fmla="*/ 0 h 65"/>
              <a:gd name="T2" fmla="*/ 0 w 41"/>
              <a:gd name="T3" fmla="*/ 20 h 65"/>
              <a:gd name="T4" fmla="*/ 21 w 41"/>
              <a:gd name="T5" fmla="*/ 65 h 65"/>
              <a:gd name="T6" fmla="*/ 41 w 41"/>
              <a:gd name="T7" fmla="*/ 20 h 65"/>
              <a:gd name="T8" fmla="*/ 21 w 41"/>
              <a:gd name="T9" fmla="*/ 0 h 65"/>
              <a:gd name="T10" fmla="*/ 21 w 41"/>
              <a:gd name="T11" fmla="*/ 33 h 65"/>
              <a:gd name="T12" fmla="*/ 8 w 41"/>
              <a:gd name="T13" fmla="*/ 20 h 65"/>
              <a:gd name="T14" fmla="*/ 21 w 41"/>
              <a:gd name="T15" fmla="*/ 8 h 65"/>
              <a:gd name="T16" fmla="*/ 33 w 41"/>
              <a:gd name="T17" fmla="*/ 20 h 65"/>
              <a:gd name="T18" fmla="*/ 21 w 41"/>
              <a:gd name="T19" fmla="*/ 33 h 65"/>
              <a:gd name="T20" fmla="*/ 13 w 41"/>
              <a:gd name="T21" fmla="*/ 20 h 65"/>
              <a:gd name="T22" fmla="*/ 21 w 41"/>
              <a:gd name="T23" fmla="*/ 28 h 65"/>
              <a:gd name="T24" fmla="*/ 29 w 41"/>
              <a:gd name="T25" fmla="*/ 20 h 65"/>
              <a:gd name="T26" fmla="*/ 21 w 41"/>
              <a:gd name="T27" fmla="*/ 12 h 65"/>
              <a:gd name="T28" fmla="*/ 13 w 41"/>
              <a:gd name="T29" fmla="*/ 2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65">
                <a:moveTo>
                  <a:pt x="21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41"/>
                  <a:pt x="21" y="65"/>
                  <a:pt x="21" y="65"/>
                </a:cubicBezTo>
                <a:cubicBezTo>
                  <a:pt x="21" y="65"/>
                  <a:pt x="41" y="41"/>
                  <a:pt x="41" y="20"/>
                </a:cubicBezTo>
                <a:cubicBezTo>
                  <a:pt x="41" y="9"/>
                  <a:pt x="32" y="0"/>
                  <a:pt x="21" y="0"/>
                </a:cubicBezTo>
                <a:close/>
                <a:moveTo>
                  <a:pt x="21" y="33"/>
                </a:moveTo>
                <a:cubicBezTo>
                  <a:pt x="14" y="33"/>
                  <a:pt x="8" y="27"/>
                  <a:pt x="8" y="20"/>
                </a:cubicBezTo>
                <a:cubicBezTo>
                  <a:pt x="8" y="13"/>
                  <a:pt x="14" y="8"/>
                  <a:pt x="21" y="8"/>
                </a:cubicBezTo>
                <a:cubicBezTo>
                  <a:pt x="28" y="8"/>
                  <a:pt x="33" y="13"/>
                  <a:pt x="33" y="20"/>
                </a:cubicBezTo>
                <a:cubicBezTo>
                  <a:pt x="33" y="27"/>
                  <a:pt x="28" y="33"/>
                  <a:pt x="21" y="33"/>
                </a:cubicBezTo>
                <a:close/>
                <a:moveTo>
                  <a:pt x="13" y="20"/>
                </a:moveTo>
                <a:cubicBezTo>
                  <a:pt x="13" y="25"/>
                  <a:pt x="16" y="28"/>
                  <a:pt x="21" y="28"/>
                </a:cubicBezTo>
                <a:cubicBezTo>
                  <a:pt x="25" y="28"/>
                  <a:pt x="29" y="25"/>
                  <a:pt x="29" y="20"/>
                </a:cubicBezTo>
                <a:cubicBezTo>
                  <a:pt x="29" y="16"/>
                  <a:pt x="25" y="12"/>
                  <a:pt x="21" y="12"/>
                </a:cubicBezTo>
                <a:cubicBezTo>
                  <a:pt x="16" y="12"/>
                  <a:pt x="13" y="16"/>
                  <a:pt x="13" y="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45" name="Freeform 104">
            <a:extLst>
              <a:ext uri="{FF2B5EF4-FFF2-40B4-BE49-F238E27FC236}">
                <a16:creationId xmlns:a16="http://schemas.microsoft.com/office/drawing/2014/main" id="{20C3FA26-C1C1-7CBE-6D59-34EBAE6B25E8}"/>
              </a:ext>
            </a:extLst>
          </p:cNvPr>
          <p:cNvSpPr>
            <a:spLocks noEditPoints="1"/>
          </p:cNvSpPr>
          <p:nvPr/>
        </p:nvSpPr>
        <p:spPr bwMode="auto">
          <a:xfrm>
            <a:off x="10086149" y="4862295"/>
            <a:ext cx="152677" cy="206995"/>
          </a:xfrm>
          <a:custGeom>
            <a:avLst/>
            <a:gdLst>
              <a:gd name="T0" fmla="*/ 58 w 64"/>
              <a:gd name="T1" fmla="*/ 9 h 86"/>
              <a:gd name="T2" fmla="*/ 24 w 64"/>
              <a:gd name="T3" fmla="*/ 1 h 86"/>
              <a:gd name="T4" fmla="*/ 16 w 64"/>
              <a:gd name="T5" fmla="*/ 7 h 86"/>
              <a:gd name="T6" fmla="*/ 1 w 64"/>
              <a:gd name="T7" fmla="*/ 68 h 86"/>
              <a:gd name="T8" fmla="*/ 6 w 64"/>
              <a:gd name="T9" fmla="*/ 77 h 86"/>
              <a:gd name="T10" fmla="*/ 39 w 64"/>
              <a:gd name="T11" fmla="*/ 85 h 86"/>
              <a:gd name="T12" fmla="*/ 48 w 64"/>
              <a:gd name="T13" fmla="*/ 80 h 86"/>
              <a:gd name="T14" fmla="*/ 63 w 64"/>
              <a:gd name="T15" fmla="*/ 18 h 86"/>
              <a:gd name="T16" fmla="*/ 58 w 64"/>
              <a:gd name="T17" fmla="*/ 9 h 86"/>
              <a:gd name="T18" fmla="*/ 31 w 64"/>
              <a:gd name="T19" fmla="*/ 7 h 86"/>
              <a:gd name="T20" fmla="*/ 50 w 64"/>
              <a:gd name="T21" fmla="*/ 11 h 86"/>
              <a:gd name="T22" fmla="*/ 49 w 64"/>
              <a:gd name="T23" fmla="*/ 14 h 86"/>
              <a:gd name="T24" fmla="*/ 30 w 64"/>
              <a:gd name="T25" fmla="*/ 9 h 86"/>
              <a:gd name="T26" fmla="*/ 31 w 64"/>
              <a:gd name="T27" fmla="*/ 7 h 86"/>
              <a:gd name="T28" fmla="*/ 24 w 64"/>
              <a:gd name="T29" fmla="*/ 76 h 86"/>
              <a:gd name="T30" fmla="*/ 20 w 64"/>
              <a:gd name="T31" fmla="*/ 71 h 86"/>
              <a:gd name="T32" fmla="*/ 26 w 64"/>
              <a:gd name="T33" fmla="*/ 67 h 86"/>
              <a:gd name="T34" fmla="*/ 30 w 64"/>
              <a:gd name="T35" fmla="*/ 73 h 86"/>
              <a:gd name="T36" fmla="*/ 24 w 64"/>
              <a:gd name="T37" fmla="*/ 76 h 86"/>
              <a:gd name="T38" fmla="*/ 46 w 64"/>
              <a:gd name="T39" fmla="*/ 67 h 86"/>
              <a:gd name="T40" fmla="*/ 8 w 64"/>
              <a:gd name="T41" fmla="*/ 58 h 86"/>
              <a:gd name="T42" fmla="*/ 20 w 64"/>
              <a:gd name="T43" fmla="*/ 10 h 86"/>
              <a:gd name="T44" fmla="*/ 58 w 64"/>
              <a:gd name="T45" fmla="*/ 19 h 86"/>
              <a:gd name="T46" fmla="*/ 46 w 64"/>
              <a:gd name="T47" fmla="*/ 6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4" h="86">
                <a:moveTo>
                  <a:pt x="58" y="9"/>
                </a:moveTo>
                <a:cubicBezTo>
                  <a:pt x="24" y="1"/>
                  <a:pt x="24" y="1"/>
                  <a:pt x="24" y="1"/>
                </a:cubicBezTo>
                <a:cubicBezTo>
                  <a:pt x="21" y="0"/>
                  <a:pt x="17" y="3"/>
                  <a:pt x="16" y="7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72"/>
                  <a:pt x="2" y="76"/>
                  <a:pt x="6" y="77"/>
                </a:cubicBezTo>
                <a:cubicBezTo>
                  <a:pt x="39" y="85"/>
                  <a:pt x="39" y="85"/>
                  <a:pt x="39" y="85"/>
                </a:cubicBezTo>
                <a:cubicBezTo>
                  <a:pt x="43" y="86"/>
                  <a:pt x="47" y="84"/>
                  <a:pt x="48" y="80"/>
                </a:cubicBezTo>
                <a:cubicBezTo>
                  <a:pt x="63" y="18"/>
                  <a:pt x="63" y="18"/>
                  <a:pt x="63" y="18"/>
                </a:cubicBezTo>
                <a:cubicBezTo>
                  <a:pt x="64" y="14"/>
                  <a:pt x="61" y="10"/>
                  <a:pt x="58" y="9"/>
                </a:cubicBezTo>
                <a:close/>
                <a:moveTo>
                  <a:pt x="31" y="7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4"/>
                  <a:pt x="49" y="14"/>
                  <a:pt x="49" y="14"/>
                </a:cubicBezTo>
                <a:cubicBezTo>
                  <a:pt x="30" y="9"/>
                  <a:pt x="30" y="9"/>
                  <a:pt x="30" y="9"/>
                </a:cubicBezTo>
                <a:lnTo>
                  <a:pt x="31" y="7"/>
                </a:lnTo>
                <a:close/>
                <a:moveTo>
                  <a:pt x="24" y="76"/>
                </a:moveTo>
                <a:cubicBezTo>
                  <a:pt x="21" y="76"/>
                  <a:pt x="19" y="73"/>
                  <a:pt x="20" y="71"/>
                </a:cubicBezTo>
                <a:cubicBezTo>
                  <a:pt x="21" y="68"/>
                  <a:pt x="23" y="66"/>
                  <a:pt x="26" y="67"/>
                </a:cubicBezTo>
                <a:cubicBezTo>
                  <a:pt x="29" y="68"/>
                  <a:pt x="30" y="70"/>
                  <a:pt x="30" y="73"/>
                </a:cubicBezTo>
                <a:cubicBezTo>
                  <a:pt x="29" y="75"/>
                  <a:pt x="26" y="77"/>
                  <a:pt x="24" y="76"/>
                </a:cubicBezTo>
                <a:close/>
                <a:moveTo>
                  <a:pt x="46" y="67"/>
                </a:moveTo>
                <a:cubicBezTo>
                  <a:pt x="8" y="58"/>
                  <a:pt x="8" y="58"/>
                  <a:pt x="8" y="58"/>
                </a:cubicBezTo>
                <a:cubicBezTo>
                  <a:pt x="20" y="10"/>
                  <a:pt x="20" y="10"/>
                  <a:pt x="20" y="10"/>
                </a:cubicBezTo>
                <a:cubicBezTo>
                  <a:pt x="58" y="19"/>
                  <a:pt x="58" y="19"/>
                  <a:pt x="58" y="19"/>
                </a:cubicBezTo>
                <a:lnTo>
                  <a:pt x="46" y="6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46" name="Freeform 105">
            <a:extLst>
              <a:ext uri="{FF2B5EF4-FFF2-40B4-BE49-F238E27FC236}">
                <a16:creationId xmlns:a16="http://schemas.microsoft.com/office/drawing/2014/main" id="{9AC6C1D7-E1BD-479D-2CEF-F2C2EB5813D8}"/>
              </a:ext>
            </a:extLst>
          </p:cNvPr>
          <p:cNvSpPr>
            <a:spLocks noEditPoints="1"/>
          </p:cNvSpPr>
          <p:nvPr/>
        </p:nvSpPr>
        <p:spPr bwMode="auto">
          <a:xfrm>
            <a:off x="10052384" y="3445625"/>
            <a:ext cx="205527" cy="155614"/>
          </a:xfrm>
          <a:custGeom>
            <a:avLst/>
            <a:gdLst>
              <a:gd name="T0" fmla="*/ 75 w 86"/>
              <a:gd name="T1" fmla="*/ 11 h 65"/>
              <a:gd name="T2" fmla="*/ 75 w 86"/>
              <a:gd name="T3" fmla="*/ 0 h 65"/>
              <a:gd name="T4" fmla="*/ 0 w 86"/>
              <a:gd name="T5" fmla="*/ 0 h 65"/>
              <a:gd name="T6" fmla="*/ 0 w 86"/>
              <a:gd name="T7" fmla="*/ 60 h 65"/>
              <a:gd name="T8" fmla="*/ 5 w 86"/>
              <a:gd name="T9" fmla="*/ 65 h 65"/>
              <a:gd name="T10" fmla="*/ 78 w 86"/>
              <a:gd name="T11" fmla="*/ 65 h 65"/>
              <a:gd name="T12" fmla="*/ 86 w 86"/>
              <a:gd name="T13" fmla="*/ 57 h 65"/>
              <a:gd name="T14" fmla="*/ 86 w 86"/>
              <a:gd name="T15" fmla="*/ 11 h 65"/>
              <a:gd name="T16" fmla="*/ 75 w 86"/>
              <a:gd name="T17" fmla="*/ 11 h 65"/>
              <a:gd name="T18" fmla="*/ 70 w 86"/>
              <a:gd name="T19" fmla="*/ 60 h 65"/>
              <a:gd name="T20" fmla="*/ 5 w 86"/>
              <a:gd name="T21" fmla="*/ 60 h 65"/>
              <a:gd name="T22" fmla="*/ 5 w 86"/>
              <a:gd name="T23" fmla="*/ 5 h 65"/>
              <a:gd name="T24" fmla="*/ 70 w 86"/>
              <a:gd name="T25" fmla="*/ 5 h 65"/>
              <a:gd name="T26" fmla="*/ 70 w 86"/>
              <a:gd name="T27" fmla="*/ 60 h 65"/>
              <a:gd name="T28" fmla="*/ 10 w 86"/>
              <a:gd name="T29" fmla="*/ 16 h 65"/>
              <a:gd name="T30" fmla="*/ 64 w 86"/>
              <a:gd name="T31" fmla="*/ 16 h 65"/>
              <a:gd name="T32" fmla="*/ 64 w 86"/>
              <a:gd name="T33" fmla="*/ 22 h 65"/>
              <a:gd name="T34" fmla="*/ 10 w 86"/>
              <a:gd name="T35" fmla="*/ 22 h 65"/>
              <a:gd name="T36" fmla="*/ 10 w 86"/>
              <a:gd name="T37" fmla="*/ 16 h 65"/>
              <a:gd name="T38" fmla="*/ 43 w 86"/>
              <a:gd name="T39" fmla="*/ 27 h 65"/>
              <a:gd name="T40" fmla="*/ 64 w 86"/>
              <a:gd name="T41" fmla="*/ 27 h 65"/>
              <a:gd name="T42" fmla="*/ 64 w 86"/>
              <a:gd name="T43" fmla="*/ 32 h 65"/>
              <a:gd name="T44" fmla="*/ 43 w 86"/>
              <a:gd name="T45" fmla="*/ 32 h 65"/>
              <a:gd name="T46" fmla="*/ 43 w 86"/>
              <a:gd name="T47" fmla="*/ 27 h 65"/>
              <a:gd name="T48" fmla="*/ 43 w 86"/>
              <a:gd name="T49" fmla="*/ 38 h 65"/>
              <a:gd name="T50" fmla="*/ 64 w 86"/>
              <a:gd name="T51" fmla="*/ 38 h 65"/>
              <a:gd name="T52" fmla="*/ 64 w 86"/>
              <a:gd name="T53" fmla="*/ 43 h 65"/>
              <a:gd name="T54" fmla="*/ 43 w 86"/>
              <a:gd name="T55" fmla="*/ 43 h 65"/>
              <a:gd name="T56" fmla="*/ 43 w 86"/>
              <a:gd name="T57" fmla="*/ 38 h 65"/>
              <a:gd name="T58" fmla="*/ 43 w 86"/>
              <a:gd name="T59" fmla="*/ 49 h 65"/>
              <a:gd name="T60" fmla="*/ 59 w 86"/>
              <a:gd name="T61" fmla="*/ 49 h 65"/>
              <a:gd name="T62" fmla="*/ 59 w 86"/>
              <a:gd name="T63" fmla="*/ 54 h 65"/>
              <a:gd name="T64" fmla="*/ 43 w 86"/>
              <a:gd name="T65" fmla="*/ 54 h 65"/>
              <a:gd name="T66" fmla="*/ 43 w 86"/>
              <a:gd name="T67" fmla="*/ 49 h 65"/>
              <a:gd name="T68" fmla="*/ 10 w 86"/>
              <a:gd name="T69" fmla="*/ 27 h 65"/>
              <a:gd name="T70" fmla="*/ 37 w 86"/>
              <a:gd name="T71" fmla="*/ 27 h 65"/>
              <a:gd name="T72" fmla="*/ 37 w 86"/>
              <a:gd name="T73" fmla="*/ 54 h 65"/>
              <a:gd name="T74" fmla="*/ 10 w 86"/>
              <a:gd name="T75" fmla="*/ 54 h 65"/>
              <a:gd name="T76" fmla="*/ 10 w 86"/>
              <a:gd name="T77" fmla="*/ 2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6" h="65">
                <a:moveTo>
                  <a:pt x="75" y="11"/>
                </a:moveTo>
                <a:cubicBezTo>
                  <a:pt x="75" y="0"/>
                  <a:pt x="75" y="0"/>
                  <a:pt x="7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2"/>
                  <a:pt x="2" y="65"/>
                  <a:pt x="5" y="65"/>
                </a:cubicBezTo>
                <a:cubicBezTo>
                  <a:pt x="78" y="65"/>
                  <a:pt x="78" y="65"/>
                  <a:pt x="78" y="65"/>
                </a:cubicBezTo>
                <a:cubicBezTo>
                  <a:pt x="82" y="65"/>
                  <a:pt x="86" y="61"/>
                  <a:pt x="86" y="57"/>
                </a:cubicBezTo>
                <a:cubicBezTo>
                  <a:pt x="86" y="11"/>
                  <a:pt x="86" y="11"/>
                  <a:pt x="86" y="11"/>
                </a:cubicBezTo>
                <a:lnTo>
                  <a:pt x="75" y="11"/>
                </a:lnTo>
                <a:close/>
                <a:moveTo>
                  <a:pt x="70" y="60"/>
                </a:moveTo>
                <a:cubicBezTo>
                  <a:pt x="5" y="60"/>
                  <a:pt x="5" y="60"/>
                  <a:pt x="5" y="60"/>
                </a:cubicBezTo>
                <a:cubicBezTo>
                  <a:pt x="5" y="5"/>
                  <a:pt x="5" y="5"/>
                  <a:pt x="5" y="5"/>
                </a:cubicBezTo>
                <a:cubicBezTo>
                  <a:pt x="70" y="5"/>
                  <a:pt x="70" y="5"/>
                  <a:pt x="70" y="5"/>
                </a:cubicBezTo>
                <a:lnTo>
                  <a:pt x="70" y="60"/>
                </a:lnTo>
                <a:close/>
                <a:moveTo>
                  <a:pt x="10" y="16"/>
                </a:moveTo>
                <a:cubicBezTo>
                  <a:pt x="64" y="16"/>
                  <a:pt x="64" y="16"/>
                  <a:pt x="64" y="16"/>
                </a:cubicBezTo>
                <a:cubicBezTo>
                  <a:pt x="64" y="22"/>
                  <a:pt x="64" y="22"/>
                  <a:pt x="64" y="22"/>
                </a:cubicBezTo>
                <a:cubicBezTo>
                  <a:pt x="10" y="22"/>
                  <a:pt x="10" y="22"/>
                  <a:pt x="10" y="22"/>
                </a:cubicBezTo>
                <a:lnTo>
                  <a:pt x="10" y="16"/>
                </a:lnTo>
                <a:close/>
                <a:moveTo>
                  <a:pt x="43" y="2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32"/>
                  <a:pt x="64" y="32"/>
                  <a:pt x="64" y="32"/>
                </a:cubicBezTo>
                <a:cubicBezTo>
                  <a:pt x="43" y="32"/>
                  <a:pt x="43" y="32"/>
                  <a:pt x="43" y="32"/>
                </a:cubicBezTo>
                <a:lnTo>
                  <a:pt x="43" y="27"/>
                </a:lnTo>
                <a:close/>
                <a:moveTo>
                  <a:pt x="43" y="38"/>
                </a:moveTo>
                <a:cubicBezTo>
                  <a:pt x="64" y="38"/>
                  <a:pt x="64" y="38"/>
                  <a:pt x="64" y="38"/>
                </a:cubicBezTo>
                <a:cubicBezTo>
                  <a:pt x="64" y="43"/>
                  <a:pt x="64" y="43"/>
                  <a:pt x="64" y="43"/>
                </a:cubicBezTo>
                <a:cubicBezTo>
                  <a:pt x="43" y="43"/>
                  <a:pt x="43" y="43"/>
                  <a:pt x="43" y="43"/>
                </a:cubicBezTo>
                <a:lnTo>
                  <a:pt x="43" y="38"/>
                </a:lnTo>
                <a:close/>
                <a:moveTo>
                  <a:pt x="43" y="49"/>
                </a:moveTo>
                <a:cubicBezTo>
                  <a:pt x="59" y="49"/>
                  <a:pt x="59" y="49"/>
                  <a:pt x="59" y="49"/>
                </a:cubicBezTo>
                <a:cubicBezTo>
                  <a:pt x="59" y="54"/>
                  <a:pt x="59" y="54"/>
                  <a:pt x="59" y="54"/>
                </a:cubicBezTo>
                <a:cubicBezTo>
                  <a:pt x="43" y="54"/>
                  <a:pt x="43" y="54"/>
                  <a:pt x="43" y="54"/>
                </a:cubicBezTo>
                <a:lnTo>
                  <a:pt x="43" y="49"/>
                </a:lnTo>
                <a:close/>
                <a:moveTo>
                  <a:pt x="10" y="27"/>
                </a:moveTo>
                <a:cubicBezTo>
                  <a:pt x="37" y="27"/>
                  <a:pt x="37" y="27"/>
                  <a:pt x="37" y="27"/>
                </a:cubicBezTo>
                <a:cubicBezTo>
                  <a:pt x="37" y="54"/>
                  <a:pt x="37" y="54"/>
                  <a:pt x="37" y="54"/>
                </a:cubicBezTo>
                <a:cubicBezTo>
                  <a:pt x="10" y="54"/>
                  <a:pt x="10" y="54"/>
                  <a:pt x="10" y="54"/>
                </a:cubicBezTo>
                <a:lnTo>
                  <a:pt x="10" y="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47" name="Freeform 106">
            <a:extLst>
              <a:ext uri="{FF2B5EF4-FFF2-40B4-BE49-F238E27FC236}">
                <a16:creationId xmlns:a16="http://schemas.microsoft.com/office/drawing/2014/main" id="{CF78D050-02ED-1757-7FDD-939946B76758}"/>
              </a:ext>
            </a:extLst>
          </p:cNvPr>
          <p:cNvSpPr>
            <a:spLocks noEditPoints="1"/>
          </p:cNvSpPr>
          <p:nvPr/>
        </p:nvSpPr>
        <p:spPr bwMode="auto">
          <a:xfrm>
            <a:off x="10272591" y="2792342"/>
            <a:ext cx="192315" cy="192314"/>
          </a:xfrm>
          <a:custGeom>
            <a:avLst/>
            <a:gdLst>
              <a:gd name="T0" fmla="*/ 0 w 131"/>
              <a:gd name="T1" fmla="*/ 131 h 131"/>
              <a:gd name="T2" fmla="*/ 65 w 131"/>
              <a:gd name="T3" fmla="*/ 131 h 131"/>
              <a:gd name="T4" fmla="*/ 65 w 131"/>
              <a:gd name="T5" fmla="*/ 0 h 131"/>
              <a:gd name="T6" fmla="*/ 0 w 131"/>
              <a:gd name="T7" fmla="*/ 0 h 131"/>
              <a:gd name="T8" fmla="*/ 0 w 131"/>
              <a:gd name="T9" fmla="*/ 131 h 131"/>
              <a:gd name="T10" fmla="*/ 41 w 131"/>
              <a:gd name="T11" fmla="*/ 17 h 131"/>
              <a:gd name="T12" fmla="*/ 57 w 131"/>
              <a:gd name="T13" fmla="*/ 17 h 131"/>
              <a:gd name="T14" fmla="*/ 57 w 131"/>
              <a:gd name="T15" fmla="*/ 33 h 131"/>
              <a:gd name="T16" fmla="*/ 41 w 131"/>
              <a:gd name="T17" fmla="*/ 33 h 131"/>
              <a:gd name="T18" fmla="*/ 41 w 131"/>
              <a:gd name="T19" fmla="*/ 17 h 131"/>
              <a:gd name="T20" fmla="*/ 41 w 131"/>
              <a:gd name="T21" fmla="*/ 49 h 131"/>
              <a:gd name="T22" fmla="*/ 57 w 131"/>
              <a:gd name="T23" fmla="*/ 49 h 131"/>
              <a:gd name="T24" fmla="*/ 57 w 131"/>
              <a:gd name="T25" fmla="*/ 66 h 131"/>
              <a:gd name="T26" fmla="*/ 41 w 131"/>
              <a:gd name="T27" fmla="*/ 66 h 131"/>
              <a:gd name="T28" fmla="*/ 41 w 131"/>
              <a:gd name="T29" fmla="*/ 49 h 131"/>
              <a:gd name="T30" fmla="*/ 41 w 131"/>
              <a:gd name="T31" fmla="*/ 82 h 131"/>
              <a:gd name="T32" fmla="*/ 57 w 131"/>
              <a:gd name="T33" fmla="*/ 82 h 131"/>
              <a:gd name="T34" fmla="*/ 57 w 131"/>
              <a:gd name="T35" fmla="*/ 98 h 131"/>
              <a:gd name="T36" fmla="*/ 41 w 131"/>
              <a:gd name="T37" fmla="*/ 98 h 131"/>
              <a:gd name="T38" fmla="*/ 41 w 131"/>
              <a:gd name="T39" fmla="*/ 82 h 131"/>
              <a:gd name="T40" fmla="*/ 8 w 131"/>
              <a:gd name="T41" fmla="*/ 17 h 131"/>
              <a:gd name="T42" fmla="*/ 24 w 131"/>
              <a:gd name="T43" fmla="*/ 17 h 131"/>
              <a:gd name="T44" fmla="*/ 24 w 131"/>
              <a:gd name="T45" fmla="*/ 33 h 131"/>
              <a:gd name="T46" fmla="*/ 8 w 131"/>
              <a:gd name="T47" fmla="*/ 33 h 131"/>
              <a:gd name="T48" fmla="*/ 8 w 131"/>
              <a:gd name="T49" fmla="*/ 17 h 131"/>
              <a:gd name="T50" fmla="*/ 8 w 131"/>
              <a:gd name="T51" fmla="*/ 49 h 131"/>
              <a:gd name="T52" fmla="*/ 24 w 131"/>
              <a:gd name="T53" fmla="*/ 49 h 131"/>
              <a:gd name="T54" fmla="*/ 24 w 131"/>
              <a:gd name="T55" fmla="*/ 66 h 131"/>
              <a:gd name="T56" fmla="*/ 8 w 131"/>
              <a:gd name="T57" fmla="*/ 66 h 131"/>
              <a:gd name="T58" fmla="*/ 8 w 131"/>
              <a:gd name="T59" fmla="*/ 49 h 131"/>
              <a:gd name="T60" fmla="*/ 8 w 131"/>
              <a:gd name="T61" fmla="*/ 82 h 131"/>
              <a:gd name="T62" fmla="*/ 24 w 131"/>
              <a:gd name="T63" fmla="*/ 82 h 131"/>
              <a:gd name="T64" fmla="*/ 24 w 131"/>
              <a:gd name="T65" fmla="*/ 98 h 131"/>
              <a:gd name="T66" fmla="*/ 8 w 131"/>
              <a:gd name="T67" fmla="*/ 98 h 131"/>
              <a:gd name="T68" fmla="*/ 8 w 131"/>
              <a:gd name="T69" fmla="*/ 82 h 131"/>
              <a:gd name="T70" fmla="*/ 73 w 131"/>
              <a:gd name="T71" fmla="*/ 41 h 131"/>
              <a:gd name="T72" fmla="*/ 131 w 131"/>
              <a:gd name="T73" fmla="*/ 41 h 131"/>
              <a:gd name="T74" fmla="*/ 131 w 131"/>
              <a:gd name="T75" fmla="*/ 49 h 131"/>
              <a:gd name="T76" fmla="*/ 73 w 131"/>
              <a:gd name="T77" fmla="*/ 49 h 131"/>
              <a:gd name="T78" fmla="*/ 73 w 131"/>
              <a:gd name="T79" fmla="*/ 41 h 131"/>
              <a:gd name="T80" fmla="*/ 73 w 131"/>
              <a:gd name="T81" fmla="*/ 131 h 131"/>
              <a:gd name="T82" fmla="*/ 90 w 131"/>
              <a:gd name="T83" fmla="*/ 131 h 131"/>
              <a:gd name="T84" fmla="*/ 90 w 131"/>
              <a:gd name="T85" fmla="*/ 98 h 131"/>
              <a:gd name="T86" fmla="*/ 114 w 131"/>
              <a:gd name="T87" fmla="*/ 98 h 131"/>
              <a:gd name="T88" fmla="*/ 114 w 131"/>
              <a:gd name="T89" fmla="*/ 131 h 131"/>
              <a:gd name="T90" fmla="*/ 131 w 131"/>
              <a:gd name="T91" fmla="*/ 131 h 131"/>
              <a:gd name="T92" fmla="*/ 131 w 131"/>
              <a:gd name="T93" fmla="*/ 57 h 131"/>
              <a:gd name="T94" fmla="*/ 73 w 131"/>
              <a:gd name="T95" fmla="*/ 57 h 131"/>
              <a:gd name="T96" fmla="*/ 73 w 131"/>
              <a:gd name="T9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" h="131">
                <a:moveTo>
                  <a:pt x="0" y="131"/>
                </a:moveTo>
                <a:lnTo>
                  <a:pt x="65" y="131"/>
                </a:lnTo>
                <a:lnTo>
                  <a:pt x="65" y="0"/>
                </a:lnTo>
                <a:lnTo>
                  <a:pt x="0" y="0"/>
                </a:lnTo>
                <a:lnTo>
                  <a:pt x="0" y="131"/>
                </a:lnTo>
                <a:close/>
                <a:moveTo>
                  <a:pt x="41" y="17"/>
                </a:moveTo>
                <a:lnTo>
                  <a:pt x="57" y="17"/>
                </a:lnTo>
                <a:lnTo>
                  <a:pt x="57" y="33"/>
                </a:lnTo>
                <a:lnTo>
                  <a:pt x="41" y="33"/>
                </a:lnTo>
                <a:lnTo>
                  <a:pt x="41" y="17"/>
                </a:lnTo>
                <a:close/>
                <a:moveTo>
                  <a:pt x="41" y="49"/>
                </a:moveTo>
                <a:lnTo>
                  <a:pt x="57" y="49"/>
                </a:lnTo>
                <a:lnTo>
                  <a:pt x="57" y="66"/>
                </a:lnTo>
                <a:lnTo>
                  <a:pt x="41" y="66"/>
                </a:lnTo>
                <a:lnTo>
                  <a:pt x="41" y="49"/>
                </a:lnTo>
                <a:close/>
                <a:moveTo>
                  <a:pt x="41" y="82"/>
                </a:moveTo>
                <a:lnTo>
                  <a:pt x="57" y="82"/>
                </a:lnTo>
                <a:lnTo>
                  <a:pt x="57" y="98"/>
                </a:lnTo>
                <a:lnTo>
                  <a:pt x="41" y="98"/>
                </a:lnTo>
                <a:lnTo>
                  <a:pt x="41" y="82"/>
                </a:lnTo>
                <a:close/>
                <a:moveTo>
                  <a:pt x="8" y="17"/>
                </a:moveTo>
                <a:lnTo>
                  <a:pt x="24" y="17"/>
                </a:lnTo>
                <a:lnTo>
                  <a:pt x="24" y="33"/>
                </a:lnTo>
                <a:lnTo>
                  <a:pt x="8" y="33"/>
                </a:lnTo>
                <a:lnTo>
                  <a:pt x="8" y="17"/>
                </a:lnTo>
                <a:close/>
                <a:moveTo>
                  <a:pt x="8" y="49"/>
                </a:moveTo>
                <a:lnTo>
                  <a:pt x="24" y="49"/>
                </a:lnTo>
                <a:lnTo>
                  <a:pt x="24" y="66"/>
                </a:lnTo>
                <a:lnTo>
                  <a:pt x="8" y="66"/>
                </a:lnTo>
                <a:lnTo>
                  <a:pt x="8" y="49"/>
                </a:lnTo>
                <a:close/>
                <a:moveTo>
                  <a:pt x="8" y="82"/>
                </a:moveTo>
                <a:lnTo>
                  <a:pt x="24" y="82"/>
                </a:lnTo>
                <a:lnTo>
                  <a:pt x="24" y="98"/>
                </a:lnTo>
                <a:lnTo>
                  <a:pt x="8" y="98"/>
                </a:lnTo>
                <a:lnTo>
                  <a:pt x="8" y="82"/>
                </a:lnTo>
                <a:close/>
                <a:moveTo>
                  <a:pt x="73" y="41"/>
                </a:moveTo>
                <a:lnTo>
                  <a:pt x="131" y="41"/>
                </a:lnTo>
                <a:lnTo>
                  <a:pt x="131" y="49"/>
                </a:lnTo>
                <a:lnTo>
                  <a:pt x="73" y="49"/>
                </a:lnTo>
                <a:lnTo>
                  <a:pt x="73" y="41"/>
                </a:lnTo>
                <a:close/>
                <a:moveTo>
                  <a:pt x="73" y="131"/>
                </a:moveTo>
                <a:lnTo>
                  <a:pt x="90" y="131"/>
                </a:lnTo>
                <a:lnTo>
                  <a:pt x="90" y="98"/>
                </a:lnTo>
                <a:lnTo>
                  <a:pt x="114" y="98"/>
                </a:lnTo>
                <a:lnTo>
                  <a:pt x="114" y="131"/>
                </a:lnTo>
                <a:lnTo>
                  <a:pt x="131" y="131"/>
                </a:lnTo>
                <a:lnTo>
                  <a:pt x="131" y="57"/>
                </a:lnTo>
                <a:lnTo>
                  <a:pt x="73" y="57"/>
                </a:lnTo>
                <a:lnTo>
                  <a:pt x="73" y="1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48" name="Freeform 107">
            <a:extLst>
              <a:ext uri="{FF2B5EF4-FFF2-40B4-BE49-F238E27FC236}">
                <a16:creationId xmlns:a16="http://schemas.microsoft.com/office/drawing/2014/main" id="{1667A9B0-870B-2BC1-0B42-D23021A59610}"/>
              </a:ext>
            </a:extLst>
          </p:cNvPr>
          <p:cNvSpPr>
            <a:spLocks noEditPoints="1"/>
          </p:cNvSpPr>
          <p:nvPr/>
        </p:nvSpPr>
        <p:spPr bwMode="auto">
          <a:xfrm>
            <a:off x="10234422" y="3027231"/>
            <a:ext cx="204059" cy="204059"/>
          </a:xfrm>
          <a:custGeom>
            <a:avLst/>
            <a:gdLst>
              <a:gd name="T0" fmla="*/ 79 w 85"/>
              <a:gd name="T1" fmla="*/ 24 h 85"/>
              <a:gd name="T2" fmla="*/ 61 w 85"/>
              <a:gd name="T3" fmla="*/ 6 h 85"/>
              <a:gd name="T4" fmla="*/ 66 w 85"/>
              <a:gd name="T5" fmla="*/ 0 h 85"/>
              <a:gd name="T6" fmla="*/ 85 w 85"/>
              <a:gd name="T7" fmla="*/ 19 h 85"/>
              <a:gd name="T8" fmla="*/ 79 w 85"/>
              <a:gd name="T9" fmla="*/ 24 h 85"/>
              <a:gd name="T10" fmla="*/ 74 w 85"/>
              <a:gd name="T11" fmla="*/ 30 h 85"/>
              <a:gd name="T12" fmla="*/ 71 w 85"/>
              <a:gd name="T13" fmla="*/ 59 h 85"/>
              <a:gd name="T14" fmla="*/ 13 w 85"/>
              <a:gd name="T15" fmla="*/ 85 h 85"/>
              <a:gd name="T16" fmla="*/ 8 w 85"/>
              <a:gd name="T17" fmla="*/ 81 h 85"/>
              <a:gd name="T18" fmla="*/ 31 w 85"/>
              <a:gd name="T19" fmla="*/ 58 h 85"/>
              <a:gd name="T20" fmla="*/ 34 w 85"/>
              <a:gd name="T21" fmla="*/ 59 h 85"/>
              <a:gd name="T22" fmla="*/ 42 w 85"/>
              <a:gd name="T23" fmla="*/ 51 h 85"/>
              <a:gd name="T24" fmla="*/ 34 w 85"/>
              <a:gd name="T25" fmla="*/ 43 h 85"/>
              <a:gd name="T26" fmla="*/ 26 w 85"/>
              <a:gd name="T27" fmla="*/ 51 h 85"/>
              <a:gd name="T28" fmla="*/ 27 w 85"/>
              <a:gd name="T29" fmla="*/ 54 h 85"/>
              <a:gd name="T30" fmla="*/ 4 w 85"/>
              <a:gd name="T31" fmla="*/ 76 h 85"/>
              <a:gd name="T32" fmla="*/ 0 w 85"/>
              <a:gd name="T33" fmla="*/ 72 h 85"/>
              <a:gd name="T34" fmla="*/ 26 w 85"/>
              <a:gd name="T35" fmla="*/ 14 h 85"/>
              <a:gd name="T36" fmla="*/ 55 w 85"/>
              <a:gd name="T37" fmla="*/ 11 h 85"/>
              <a:gd name="T38" fmla="*/ 74 w 85"/>
              <a:gd name="T39" fmla="*/ 3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5" h="85">
                <a:moveTo>
                  <a:pt x="79" y="24"/>
                </a:moveTo>
                <a:cubicBezTo>
                  <a:pt x="61" y="6"/>
                  <a:pt x="61" y="6"/>
                  <a:pt x="61" y="6"/>
                </a:cubicBezTo>
                <a:cubicBezTo>
                  <a:pt x="66" y="0"/>
                  <a:pt x="66" y="0"/>
                  <a:pt x="66" y="0"/>
                </a:cubicBezTo>
                <a:cubicBezTo>
                  <a:pt x="85" y="19"/>
                  <a:pt x="85" y="19"/>
                  <a:pt x="85" y="19"/>
                </a:cubicBezTo>
                <a:lnTo>
                  <a:pt x="79" y="24"/>
                </a:lnTo>
                <a:close/>
                <a:moveTo>
                  <a:pt x="74" y="30"/>
                </a:moveTo>
                <a:cubicBezTo>
                  <a:pt x="71" y="59"/>
                  <a:pt x="71" y="59"/>
                  <a:pt x="71" y="59"/>
                </a:cubicBezTo>
                <a:cubicBezTo>
                  <a:pt x="47" y="59"/>
                  <a:pt x="13" y="85"/>
                  <a:pt x="13" y="85"/>
                </a:cubicBezTo>
                <a:cubicBezTo>
                  <a:pt x="8" y="81"/>
                  <a:pt x="8" y="81"/>
                  <a:pt x="8" y="81"/>
                </a:cubicBezTo>
                <a:cubicBezTo>
                  <a:pt x="31" y="58"/>
                  <a:pt x="31" y="58"/>
                  <a:pt x="31" y="58"/>
                </a:cubicBezTo>
                <a:cubicBezTo>
                  <a:pt x="32" y="59"/>
                  <a:pt x="33" y="59"/>
                  <a:pt x="34" y="59"/>
                </a:cubicBezTo>
                <a:cubicBezTo>
                  <a:pt x="38" y="59"/>
                  <a:pt x="42" y="55"/>
                  <a:pt x="42" y="51"/>
                </a:cubicBezTo>
                <a:cubicBezTo>
                  <a:pt x="42" y="46"/>
                  <a:pt x="38" y="43"/>
                  <a:pt x="34" y="43"/>
                </a:cubicBezTo>
                <a:cubicBezTo>
                  <a:pt x="30" y="43"/>
                  <a:pt x="26" y="46"/>
                  <a:pt x="26" y="51"/>
                </a:cubicBezTo>
                <a:cubicBezTo>
                  <a:pt x="26" y="52"/>
                  <a:pt x="26" y="53"/>
                  <a:pt x="27" y="54"/>
                </a:cubicBezTo>
                <a:cubicBezTo>
                  <a:pt x="4" y="76"/>
                  <a:pt x="4" y="76"/>
                  <a:pt x="4" y="7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26" y="37"/>
                  <a:pt x="26" y="14"/>
                </a:cubicBezTo>
                <a:cubicBezTo>
                  <a:pt x="55" y="11"/>
                  <a:pt x="55" y="11"/>
                  <a:pt x="55" y="11"/>
                </a:cubicBezTo>
                <a:lnTo>
                  <a:pt x="74" y="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49" name="Freeform 108">
            <a:extLst>
              <a:ext uri="{FF2B5EF4-FFF2-40B4-BE49-F238E27FC236}">
                <a16:creationId xmlns:a16="http://schemas.microsoft.com/office/drawing/2014/main" id="{989FF65B-743F-33DE-E7FC-EC3D22556BEB}"/>
              </a:ext>
            </a:extLst>
          </p:cNvPr>
          <p:cNvSpPr>
            <a:spLocks noEditPoints="1"/>
          </p:cNvSpPr>
          <p:nvPr/>
        </p:nvSpPr>
        <p:spPr bwMode="auto">
          <a:xfrm>
            <a:off x="10049448" y="2785002"/>
            <a:ext cx="184974" cy="184974"/>
          </a:xfrm>
          <a:custGeom>
            <a:avLst/>
            <a:gdLst>
              <a:gd name="T0" fmla="*/ 53 w 77"/>
              <a:gd name="T1" fmla="*/ 30 h 77"/>
              <a:gd name="T2" fmla="*/ 26 w 77"/>
              <a:gd name="T3" fmla="*/ 2 h 77"/>
              <a:gd name="T4" fmla="*/ 39 w 77"/>
              <a:gd name="T5" fmla="*/ 0 h 77"/>
              <a:gd name="T6" fmla="*/ 53 w 77"/>
              <a:gd name="T7" fmla="*/ 3 h 77"/>
              <a:gd name="T8" fmla="*/ 53 w 77"/>
              <a:gd name="T9" fmla="*/ 30 h 77"/>
              <a:gd name="T10" fmla="*/ 58 w 77"/>
              <a:gd name="T11" fmla="*/ 53 h 77"/>
              <a:gd name="T12" fmla="*/ 58 w 77"/>
              <a:gd name="T13" fmla="*/ 5 h 77"/>
              <a:gd name="T14" fmla="*/ 77 w 77"/>
              <a:gd name="T15" fmla="*/ 38 h 77"/>
              <a:gd name="T16" fmla="*/ 74 w 77"/>
              <a:gd name="T17" fmla="*/ 53 h 77"/>
              <a:gd name="T18" fmla="*/ 58 w 77"/>
              <a:gd name="T19" fmla="*/ 53 h 77"/>
              <a:gd name="T20" fmla="*/ 24 w 77"/>
              <a:gd name="T21" fmla="*/ 58 h 77"/>
              <a:gd name="T22" fmla="*/ 72 w 77"/>
              <a:gd name="T23" fmla="*/ 58 h 77"/>
              <a:gd name="T24" fmla="*/ 39 w 77"/>
              <a:gd name="T25" fmla="*/ 77 h 77"/>
              <a:gd name="T26" fmla="*/ 24 w 77"/>
              <a:gd name="T27" fmla="*/ 74 h 77"/>
              <a:gd name="T28" fmla="*/ 24 w 77"/>
              <a:gd name="T29" fmla="*/ 58 h 77"/>
              <a:gd name="T30" fmla="*/ 32 w 77"/>
              <a:gd name="T31" fmla="*/ 17 h 77"/>
              <a:gd name="T32" fmla="*/ 1 w 77"/>
              <a:gd name="T33" fmla="*/ 48 h 77"/>
              <a:gd name="T34" fmla="*/ 0 w 77"/>
              <a:gd name="T35" fmla="*/ 38 h 77"/>
              <a:gd name="T36" fmla="*/ 20 w 77"/>
              <a:gd name="T37" fmla="*/ 5 h 77"/>
              <a:gd name="T38" fmla="*/ 32 w 77"/>
              <a:gd name="T39" fmla="*/ 17 h 77"/>
              <a:gd name="T40" fmla="*/ 20 w 77"/>
              <a:gd name="T41" fmla="*/ 38 h 77"/>
              <a:gd name="T42" fmla="*/ 20 w 77"/>
              <a:gd name="T43" fmla="*/ 72 h 77"/>
              <a:gd name="T44" fmla="*/ 4 w 77"/>
              <a:gd name="T45" fmla="*/ 54 h 77"/>
              <a:gd name="T46" fmla="*/ 20 w 77"/>
              <a:gd name="T47" fmla="*/ 3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77">
                <a:moveTo>
                  <a:pt x="53" y="30"/>
                </a:moveTo>
                <a:cubicBezTo>
                  <a:pt x="26" y="2"/>
                  <a:pt x="26" y="2"/>
                  <a:pt x="26" y="2"/>
                </a:cubicBezTo>
                <a:cubicBezTo>
                  <a:pt x="30" y="1"/>
                  <a:pt x="34" y="0"/>
                  <a:pt x="39" y="0"/>
                </a:cubicBezTo>
                <a:cubicBezTo>
                  <a:pt x="44" y="0"/>
                  <a:pt x="49" y="1"/>
                  <a:pt x="53" y="3"/>
                </a:cubicBezTo>
                <a:lnTo>
                  <a:pt x="53" y="30"/>
                </a:lnTo>
                <a:close/>
                <a:moveTo>
                  <a:pt x="58" y="53"/>
                </a:moveTo>
                <a:cubicBezTo>
                  <a:pt x="58" y="5"/>
                  <a:pt x="58" y="5"/>
                  <a:pt x="58" y="5"/>
                </a:cubicBezTo>
                <a:cubicBezTo>
                  <a:pt x="69" y="12"/>
                  <a:pt x="77" y="24"/>
                  <a:pt x="77" y="38"/>
                </a:cubicBezTo>
                <a:cubicBezTo>
                  <a:pt x="77" y="43"/>
                  <a:pt x="76" y="48"/>
                  <a:pt x="74" y="53"/>
                </a:cubicBezTo>
                <a:lnTo>
                  <a:pt x="58" y="53"/>
                </a:lnTo>
                <a:close/>
                <a:moveTo>
                  <a:pt x="24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65" y="69"/>
                  <a:pt x="53" y="77"/>
                  <a:pt x="39" y="77"/>
                </a:cubicBezTo>
                <a:cubicBezTo>
                  <a:pt x="34" y="77"/>
                  <a:pt x="29" y="76"/>
                  <a:pt x="24" y="74"/>
                </a:cubicBezTo>
                <a:lnTo>
                  <a:pt x="24" y="58"/>
                </a:lnTo>
                <a:close/>
                <a:moveTo>
                  <a:pt x="32" y="17"/>
                </a:moveTo>
                <a:cubicBezTo>
                  <a:pt x="1" y="48"/>
                  <a:pt x="1" y="48"/>
                  <a:pt x="1" y="48"/>
                </a:cubicBezTo>
                <a:cubicBezTo>
                  <a:pt x="1" y="45"/>
                  <a:pt x="0" y="42"/>
                  <a:pt x="0" y="38"/>
                </a:cubicBezTo>
                <a:cubicBezTo>
                  <a:pt x="0" y="24"/>
                  <a:pt x="8" y="11"/>
                  <a:pt x="20" y="5"/>
                </a:cubicBezTo>
                <a:lnTo>
                  <a:pt x="32" y="17"/>
                </a:lnTo>
                <a:close/>
                <a:moveTo>
                  <a:pt x="20" y="38"/>
                </a:moveTo>
                <a:cubicBezTo>
                  <a:pt x="20" y="72"/>
                  <a:pt x="20" y="72"/>
                  <a:pt x="20" y="72"/>
                </a:cubicBezTo>
                <a:cubicBezTo>
                  <a:pt x="12" y="68"/>
                  <a:pt x="7" y="61"/>
                  <a:pt x="4" y="54"/>
                </a:cubicBezTo>
                <a:lnTo>
                  <a:pt x="20" y="3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50" name="Freeform 109">
            <a:extLst>
              <a:ext uri="{FF2B5EF4-FFF2-40B4-BE49-F238E27FC236}">
                <a16:creationId xmlns:a16="http://schemas.microsoft.com/office/drawing/2014/main" id="{E2AAAD78-F0B0-91E4-E428-BA1682C6AAD8}"/>
              </a:ext>
            </a:extLst>
          </p:cNvPr>
          <p:cNvSpPr>
            <a:spLocks noEditPoints="1"/>
          </p:cNvSpPr>
          <p:nvPr/>
        </p:nvSpPr>
        <p:spPr bwMode="auto">
          <a:xfrm>
            <a:off x="10046512" y="3003742"/>
            <a:ext cx="173230" cy="139465"/>
          </a:xfrm>
          <a:custGeom>
            <a:avLst/>
            <a:gdLst>
              <a:gd name="T0" fmla="*/ 0 w 72"/>
              <a:gd name="T1" fmla="*/ 0 h 58"/>
              <a:gd name="T2" fmla="*/ 0 w 72"/>
              <a:gd name="T3" fmla="*/ 58 h 58"/>
              <a:gd name="T4" fmla="*/ 72 w 72"/>
              <a:gd name="T5" fmla="*/ 58 h 58"/>
              <a:gd name="T6" fmla="*/ 72 w 72"/>
              <a:gd name="T7" fmla="*/ 0 h 58"/>
              <a:gd name="T8" fmla="*/ 0 w 72"/>
              <a:gd name="T9" fmla="*/ 0 h 58"/>
              <a:gd name="T10" fmla="*/ 67 w 72"/>
              <a:gd name="T11" fmla="*/ 53 h 58"/>
              <a:gd name="T12" fmla="*/ 4 w 72"/>
              <a:gd name="T13" fmla="*/ 53 h 58"/>
              <a:gd name="T14" fmla="*/ 4 w 72"/>
              <a:gd name="T15" fmla="*/ 4 h 58"/>
              <a:gd name="T16" fmla="*/ 67 w 72"/>
              <a:gd name="T17" fmla="*/ 4 h 58"/>
              <a:gd name="T18" fmla="*/ 67 w 72"/>
              <a:gd name="T19" fmla="*/ 53 h 58"/>
              <a:gd name="T20" fmla="*/ 49 w 72"/>
              <a:gd name="T21" fmla="*/ 15 h 58"/>
              <a:gd name="T22" fmla="*/ 56 w 72"/>
              <a:gd name="T23" fmla="*/ 22 h 58"/>
              <a:gd name="T24" fmla="*/ 63 w 72"/>
              <a:gd name="T25" fmla="*/ 15 h 58"/>
              <a:gd name="T26" fmla="*/ 56 w 72"/>
              <a:gd name="T27" fmla="*/ 9 h 58"/>
              <a:gd name="T28" fmla="*/ 49 w 72"/>
              <a:gd name="T29" fmla="*/ 15 h 58"/>
              <a:gd name="T30" fmla="*/ 63 w 72"/>
              <a:gd name="T31" fmla="*/ 49 h 58"/>
              <a:gd name="T32" fmla="*/ 9 w 72"/>
              <a:gd name="T33" fmla="*/ 49 h 58"/>
              <a:gd name="T34" fmla="*/ 22 w 72"/>
              <a:gd name="T35" fmla="*/ 13 h 58"/>
              <a:gd name="T36" fmla="*/ 40 w 72"/>
              <a:gd name="T37" fmla="*/ 35 h 58"/>
              <a:gd name="T38" fmla="*/ 49 w 72"/>
              <a:gd name="T39" fmla="*/ 29 h 58"/>
              <a:gd name="T40" fmla="*/ 63 w 72"/>
              <a:gd name="T41" fmla="*/ 4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2" h="58">
                <a:moveTo>
                  <a:pt x="0" y="0"/>
                </a:moveTo>
                <a:cubicBezTo>
                  <a:pt x="0" y="58"/>
                  <a:pt x="0" y="58"/>
                  <a:pt x="0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0"/>
                  <a:pt x="72" y="0"/>
                  <a:pt x="72" y="0"/>
                </a:cubicBezTo>
                <a:lnTo>
                  <a:pt x="0" y="0"/>
                </a:lnTo>
                <a:close/>
                <a:moveTo>
                  <a:pt x="67" y="53"/>
                </a:moveTo>
                <a:cubicBezTo>
                  <a:pt x="4" y="53"/>
                  <a:pt x="4" y="53"/>
                  <a:pt x="4" y="53"/>
                </a:cubicBezTo>
                <a:cubicBezTo>
                  <a:pt x="4" y="4"/>
                  <a:pt x="4" y="4"/>
                  <a:pt x="4" y="4"/>
                </a:cubicBezTo>
                <a:cubicBezTo>
                  <a:pt x="67" y="4"/>
                  <a:pt x="67" y="4"/>
                  <a:pt x="67" y="4"/>
                </a:cubicBezTo>
                <a:lnTo>
                  <a:pt x="67" y="53"/>
                </a:lnTo>
                <a:close/>
                <a:moveTo>
                  <a:pt x="49" y="15"/>
                </a:moveTo>
                <a:cubicBezTo>
                  <a:pt x="49" y="19"/>
                  <a:pt x="52" y="22"/>
                  <a:pt x="56" y="22"/>
                </a:cubicBezTo>
                <a:cubicBezTo>
                  <a:pt x="60" y="22"/>
                  <a:pt x="63" y="19"/>
                  <a:pt x="63" y="15"/>
                </a:cubicBezTo>
                <a:cubicBezTo>
                  <a:pt x="63" y="12"/>
                  <a:pt x="60" y="9"/>
                  <a:pt x="56" y="9"/>
                </a:cubicBezTo>
                <a:cubicBezTo>
                  <a:pt x="52" y="9"/>
                  <a:pt x="49" y="12"/>
                  <a:pt x="49" y="15"/>
                </a:cubicBezTo>
                <a:close/>
                <a:moveTo>
                  <a:pt x="63" y="49"/>
                </a:moveTo>
                <a:cubicBezTo>
                  <a:pt x="9" y="49"/>
                  <a:pt x="9" y="49"/>
                  <a:pt x="9" y="49"/>
                </a:cubicBezTo>
                <a:cubicBezTo>
                  <a:pt x="22" y="13"/>
                  <a:pt x="22" y="13"/>
                  <a:pt x="22" y="13"/>
                </a:cubicBezTo>
                <a:cubicBezTo>
                  <a:pt x="40" y="35"/>
                  <a:pt x="40" y="35"/>
                  <a:pt x="40" y="35"/>
                </a:cubicBezTo>
                <a:cubicBezTo>
                  <a:pt x="49" y="29"/>
                  <a:pt x="49" y="29"/>
                  <a:pt x="49" y="29"/>
                </a:cubicBezTo>
                <a:lnTo>
                  <a:pt x="63" y="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51" name="Freeform 110">
            <a:extLst>
              <a:ext uri="{FF2B5EF4-FFF2-40B4-BE49-F238E27FC236}">
                <a16:creationId xmlns:a16="http://schemas.microsoft.com/office/drawing/2014/main" id="{0DE2B50A-B9E7-16AA-A090-FDFCDB193405}"/>
              </a:ext>
            </a:extLst>
          </p:cNvPr>
          <p:cNvSpPr>
            <a:spLocks noEditPoints="1"/>
          </p:cNvSpPr>
          <p:nvPr/>
        </p:nvSpPr>
        <p:spPr bwMode="auto">
          <a:xfrm>
            <a:off x="9977514" y="3196056"/>
            <a:ext cx="182039" cy="211399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6 w 76"/>
              <a:gd name="T5" fmla="*/ 65 h 88"/>
              <a:gd name="T6" fmla="*/ 49 w 76"/>
              <a:gd name="T7" fmla="*/ 27 h 88"/>
              <a:gd name="T8" fmla="*/ 32 w 76"/>
              <a:gd name="T9" fmla="*/ 75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0" y="23"/>
                  <a:pt x="30" y="12"/>
                  <a:pt x="14" y="28"/>
                </a:cubicBezTo>
                <a:cubicBezTo>
                  <a:pt x="0" y="42"/>
                  <a:pt x="5" y="60"/>
                  <a:pt x="16" y="65"/>
                </a:cubicBezTo>
                <a:cubicBezTo>
                  <a:pt x="28" y="60"/>
                  <a:pt x="40" y="46"/>
                  <a:pt x="49" y="27"/>
                </a:cubicBezTo>
                <a:cubicBezTo>
                  <a:pt x="49" y="27"/>
                  <a:pt x="57" y="51"/>
                  <a:pt x="32" y="75"/>
                </a:cubicBezTo>
                <a:cubicBezTo>
                  <a:pt x="44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9"/>
                  <a:pt x="4" y="83"/>
                  <a:pt x="10" y="83"/>
                </a:cubicBezTo>
                <a:cubicBezTo>
                  <a:pt x="14" y="83"/>
                  <a:pt x="36" y="71"/>
                  <a:pt x="47" y="41"/>
                </a:cubicBezTo>
                <a:cubicBezTo>
                  <a:pt x="30" y="71"/>
                  <a:pt x="6" y="78"/>
                  <a:pt x="4" y="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52" name="Freeform 111">
            <a:extLst>
              <a:ext uri="{FF2B5EF4-FFF2-40B4-BE49-F238E27FC236}">
                <a16:creationId xmlns:a16="http://schemas.microsoft.com/office/drawing/2014/main" id="{54F0378E-86E3-2DC1-4AA5-DFC7605AFBB0}"/>
              </a:ext>
            </a:extLst>
          </p:cNvPr>
          <p:cNvSpPr>
            <a:spLocks noEditPoints="1"/>
          </p:cNvSpPr>
          <p:nvPr/>
        </p:nvSpPr>
        <p:spPr bwMode="auto">
          <a:xfrm>
            <a:off x="9927600" y="2476711"/>
            <a:ext cx="246632" cy="183506"/>
          </a:xfrm>
          <a:custGeom>
            <a:avLst/>
            <a:gdLst>
              <a:gd name="T0" fmla="*/ 99 w 103"/>
              <a:gd name="T1" fmla="*/ 3 h 77"/>
              <a:gd name="T2" fmla="*/ 52 w 103"/>
              <a:gd name="T3" fmla="*/ 0 h 77"/>
              <a:gd name="T4" fmla="*/ 4 w 103"/>
              <a:gd name="T5" fmla="*/ 3 h 77"/>
              <a:gd name="T6" fmla="*/ 0 w 103"/>
              <a:gd name="T7" fmla="*/ 38 h 77"/>
              <a:gd name="T8" fmla="*/ 4 w 103"/>
              <a:gd name="T9" fmla="*/ 73 h 77"/>
              <a:gd name="T10" fmla="*/ 52 w 103"/>
              <a:gd name="T11" fmla="*/ 77 h 77"/>
              <a:gd name="T12" fmla="*/ 99 w 103"/>
              <a:gd name="T13" fmla="*/ 73 h 77"/>
              <a:gd name="T14" fmla="*/ 103 w 103"/>
              <a:gd name="T15" fmla="*/ 38 h 77"/>
              <a:gd name="T16" fmla="*/ 99 w 103"/>
              <a:gd name="T17" fmla="*/ 3 h 77"/>
              <a:gd name="T18" fmla="*/ 39 w 103"/>
              <a:gd name="T19" fmla="*/ 57 h 77"/>
              <a:gd name="T20" fmla="*/ 39 w 103"/>
              <a:gd name="T21" fmla="*/ 19 h 77"/>
              <a:gd name="T22" fmla="*/ 71 w 103"/>
              <a:gd name="T23" fmla="*/ 38 h 77"/>
              <a:gd name="T24" fmla="*/ 39 w 103"/>
              <a:gd name="T25" fmla="*/ 5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" h="77">
                <a:moveTo>
                  <a:pt x="99" y="3"/>
                </a:moveTo>
                <a:cubicBezTo>
                  <a:pt x="84" y="1"/>
                  <a:pt x="68" y="0"/>
                  <a:pt x="52" y="0"/>
                </a:cubicBezTo>
                <a:cubicBezTo>
                  <a:pt x="35" y="0"/>
                  <a:pt x="19" y="1"/>
                  <a:pt x="4" y="3"/>
                </a:cubicBezTo>
                <a:cubicBezTo>
                  <a:pt x="2" y="14"/>
                  <a:pt x="0" y="26"/>
                  <a:pt x="0" y="38"/>
                </a:cubicBezTo>
                <a:cubicBezTo>
                  <a:pt x="0" y="51"/>
                  <a:pt x="2" y="63"/>
                  <a:pt x="4" y="73"/>
                </a:cubicBezTo>
                <a:cubicBezTo>
                  <a:pt x="19" y="75"/>
                  <a:pt x="35" y="77"/>
                  <a:pt x="52" y="77"/>
                </a:cubicBezTo>
                <a:cubicBezTo>
                  <a:pt x="68" y="77"/>
                  <a:pt x="84" y="75"/>
                  <a:pt x="99" y="73"/>
                </a:cubicBezTo>
                <a:cubicBezTo>
                  <a:pt x="101" y="63"/>
                  <a:pt x="103" y="51"/>
                  <a:pt x="103" y="38"/>
                </a:cubicBezTo>
                <a:cubicBezTo>
                  <a:pt x="103" y="26"/>
                  <a:pt x="101" y="14"/>
                  <a:pt x="99" y="3"/>
                </a:cubicBezTo>
                <a:close/>
                <a:moveTo>
                  <a:pt x="39" y="57"/>
                </a:moveTo>
                <a:cubicBezTo>
                  <a:pt x="39" y="19"/>
                  <a:pt x="39" y="19"/>
                  <a:pt x="39" y="19"/>
                </a:cubicBezTo>
                <a:cubicBezTo>
                  <a:pt x="71" y="38"/>
                  <a:pt x="71" y="38"/>
                  <a:pt x="71" y="38"/>
                </a:cubicBezTo>
                <a:lnTo>
                  <a:pt x="39" y="5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53" name="Freeform 112">
            <a:extLst>
              <a:ext uri="{FF2B5EF4-FFF2-40B4-BE49-F238E27FC236}">
                <a16:creationId xmlns:a16="http://schemas.microsoft.com/office/drawing/2014/main" id="{166FB476-3A50-3C97-19ED-0B1F85690C25}"/>
              </a:ext>
            </a:extLst>
          </p:cNvPr>
          <p:cNvSpPr>
            <a:spLocks noEditPoints="1"/>
          </p:cNvSpPr>
          <p:nvPr/>
        </p:nvSpPr>
        <p:spPr bwMode="auto">
          <a:xfrm>
            <a:off x="9908515" y="3662897"/>
            <a:ext cx="275994" cy="275994"/>
          </a:xfrm>
          <a:custGeom>
            <a:avLst/>
            <a:gdLst>
              <a:gd name="T0" fmla="*/ 115 w 115"/>
              <a:gd name="T1" fmla="*/ 32 h 115"/>
              <a:gd name="T2" fmla="*/ 104 w 115"/>
              <a:gd name="T3" fmla="*/ 22 h 115"/>
              <a:gd name="T4" fmla="*/ 84 w 115"/>
              <a:gd name="T5" fmla="*/ 42 h 115"/>
              <a:gd name="T6" fmla="*/ 73 w 115"/>
              <a:gd name="T7" fmla="*/ 30 h 115"/>
              <a:gd name="T8" fmla="*/ 93 w 115"/>
              <a:gd name="T9" fmla="*/ 10 h 115"/>
              <a:gd name="T10" fmla="*/ 83 w 115"/>
              <a:gd name="T11" fmla="*/ 0 h 115"/>
              <a:gd name="T12" fmla="*/ 63 w 115"/>
              <a:gd name="T13" fmla="*/ 20 h 115"/>
              <a:gd name="T14" fmla="*/ 50 w 115"/>
              <a:gd name="T15" fmla="*/ 7 h 115"/>
              <a:gd name="T16" fmla="*/ 40 w 115"/>
              <a:gd name="T17" fmla="*/ 17 h 115"/>
              <a:gd name="T18" fmla="*/ 98 w 115"/>
              <a:gd name="T19" fmla="*/ 74 h 115"/>
              <a:gd name="T20" fmla="*/ 107 w 115"/>
              <a:gd name="T21" fmla="*/ 65 h 115"/>
              <a:gd name="T22" fmla="*/ 95 w 115"/>
              <a:gd name="T23" fmla="*/ 52 h 115"/>
              <a:gd name="T24" fmla="*/ 115 w 115"/>
              <a:gd name="T25" fmla="*/ 32 h 115"/>
              <a:gd name="T26" fmla="*/ 31 w 115"/>
              <a:gd name="T27" fmla="*/ 84 h 115"/>
              <a:gd name="T28" fmla="*/ 89 w 115"/>
              <a:gd name="T29" fmla="*/ 76 h 115"/>
              <a:gd name="T30" fmla="*/ 39 w 115"/>
              <a:gd name="T31" fmla="*/ 26 h 115"/>
              <a:gd name="T32" fmla="*/ 31 w 115"/>
              <a:gd name="T33" fmla="*/ 84 h 115"/>
              <a:gd name="T34" fmla="*/ 21 w 115"/>
              <a:gd name="T35" fmla="*/ 79 h 115"/>
              <a:gd name="T36" fmla="*/ 36 w 115"/>
              <a:gd name="T37" fmla="*/ 93 h 115"/>
              <a:gd name="T38" fmla="*/ 14 w 115"/>
              <a:gd name="T39" fmla="*/ 115 h 115"/>
              <a:gd name="T40" fmla="*/ 0 w 115"/>
              <a:gd name="T41" fmla="*/ 100 h 115"/>
              <a:gd name="T42" fmla="*/ 21 w 115"/>
              <a:gd name="T43" fmla="*/ 7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" h="115">
                <a:moveTo>
                  <a:pt x="115" y="32"/>
                </a:moveTo>
                <a:cubicBezTo>
                  <a:pt x="104" y="22"/>
                  <a:pt x="104" y="22"/>
                  <a:pt x="104" y="22"/>
                </a:cubicBezTo>
                <a:cubicBezTo>
                  <a:pt x="84" y="42"/>
                  <a:pt x="84" y="42"/>
                  <a:pt x="84" y="42"/>
                </a:cubicBezTo>
                <a:cubicBezTo>
                  <a:pt x="73" y="30"/>
                  <a:pt x="73" y="30"/>
                  <a:pt x="73" y="30"/>
                </a:cubicBezTo>
                <a:cubicBezTo>
                  <a:pt x="93" y="10"/>
                  <a:pt x="93" y="10"/>
                  <a:pt x="93" y="10"/>
                </a:cubicBezTo>
                <a:cubicBezTo>
                  <a:pt x="83" y="0"/>
                  <a:pt x="83" y="0"/>
                  <a:pt x="83" y="0"/>
                </a:cubicBezTo>
                <a:cubicBezTo>
                  <a:pt x="63" y="20"/>
                  <a:pt x="63" y="20"/>
                  <a:pt x="63" y="20"/>
                </a:cubicBezTo>
                <a:cubicBezTo>
                  <a:pt x="50" y="7"/>
                  <a:pt x="50" y="7"/>
                  <a:pt x="50" y="7"/>
                </a:cubicBezTo>
                <a:cubicBezTo>
                  <a:pt x="40" y="17"/>
                  <a:pt x="40" y="17"/>
                  <a:pt x="40" y="17"/>
                </a:cubicBezTo>
                <a:cubicBezTo>
                  <a:pt x="98" y="74"/>
                  <a:pt x="98" y="74"/>
                  <a:pt x="98" y="74"/>
                </a:cubicBezTo>
                <a:cubicBezTo>
                  <a:pt x="107" y="65"/>
                  <a:pt x="107" y="65"/>
                  <a:pt x="107" y="65"/>
                </a:cubicBezTo>
                <a:cubicBezTo>
                  <a:pt x="95" y="52"/>
                  <a:pt x="95" y="52"/>
                  <a:pt x="95" y="52"/>
                </a:cubicBezTo>
                <a:lnTo>
                  <a:pt x="115" y="32"/>
                </a:lnTo>
                <a:close/>
                <a:moveTo>
                  <a:pt x="31" y="84"/>
                </a:moveTo>
                <a:cubicBezTo>
                  <a:pt x="49" y="103"/>
                  <a:pt x="74" y="88"/>
                  <a:pt x="89" y="76"/>
                </a:cubicBezTo>
                <a:cubicBezTo>
                  <a:pt x="39" y="26"/>
                  <a:pt x="39" y="26"/>
                  <a:pt x="39" y="26"/>
                </a:cubicBezTo>
                <a:cubicBezTo>
                  <a:pt x="27" y="41"/>
                  <a:pt x="12" y="66"/>
                  <a:pt x="31" y="84"/>
                </a:cubicBezTo>
                <a:close/>
                <a:moveTo>
                  <a:pt x="21" y="79"/>
                </a:moveTo>
                <a:cubicBezTo>
                  <a:pt x="36" y="93"/>
                  <a:pt x="36" y="93"/>
                  <a:pt x="36" y="93"/>
                </a:cubicBezTo>
                <a:cubicBezTo>
                  <a:pt x="14" y="115"/>
                  <a:pt x="14" y="115"/>
                  <a:pt x="14" y="115"/>
                </a:cubicBezTo>
                <a:cubicBezTo>
                  <a:pt x="0" y="100"/>
                  <a:pt x="0" y="100"/>
                  <a:pt x="0" y="100"/>
                </a:cubicBezTo>
                <a:lnTo>
                  <a:pt x="21" y="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54" name="Freeform 113">
            <a:extLst>
              <a:ext uri="{FF2B5EF4-FFF2-40B4-BE49-F238E27FC236}">
                <a16:creationId xmlns:a16="http://schemas.microsoft.com/office/drawing/2014/main" id="{D447A9C9-AA28-9DAC-FDB4-9A7DD2BF23CC}"/>
              </a:ext>
            </a:extLst>
          </p:cNvPr>
          <p:cNvSpPr>
            <a:spLocks noEditPoints="1"/>
          </p:cNvSpPr>
          <p:nvPr/>
        </p:nvSpPr>
        <p:spPr bwMode="auto">
          <a:xfrm>
            <a:off x="9863006" y="3999081"/>
            <a:ext cx="202591" cy="234889"/>
          </a:xfrm>
          <a:custGeom>
            <a:avLst/>
            <a:gdLst>
              <a:gd name="T0" fmla="*/ 55 w 85"/>
              <a:gd name="T1" fmla="*/ 14 h 98"/>
              <a:gd name="T2" fmla="*/ 55 w 85"/>
              <a:gd name="T3" fmla="*/ 27 h 98"/>
              <a:gd name="T4" fmla="*/ 64 w 85"/>
              <a:gd name="T5" fmla="*/ 33 h 98"/>
              <a:gd name="T6" fmla="*/ 73 w 85"/>
              <a:gd name="T7" fmla="*/ 55 h 98"/>
              <a:gd name="T8" fmla="*/ 64 w 85"/>
              <a:gd name="T9" fmla="*/ 77 h 98"/>
              <a:gd name="T10" fmla="*/ 43 w 85"/>
              <a:gd name="T11" fmla="*/ 86 h 98"/>
              <a:gd name="T12" fmla="*/ 21 w 85"/>
              <a:gd name="T13" fmla="*/ 77 h 98"/>
              <a:gd name="T14" fmla="*/ 12 w 85"/>
              <a:gd name="T15" fmla="*/ 55 h 98"/>
              <a:gd name="T16" fmla="*/ 21 w 85"/>
              <a:gd name="T17" fmla="*/ 33 h 98"/>
              <a:gd name="T18" fmla="*/ 30 w 85"/>
              <a:gd name="T19" fmla="*/ 27 h 98"/>
              <a:gd name="T20" fmla="*/ 30 w 85"/>
              <a:gd name="T21" fmla="*/ 14 h 98"/>
              <a:gd name="T22" fmla="*/ 0 w 85"/>
              <a:gd name="T23" fmla="*/ 55 h 98"/>
              <a:gd name="T24" fmla="*/ 43 w 85"/>
              <a:gd name="T25" fmla="*/ 98 h 98"/>
              <a:gd name="T26" fmla="*/ 85 w 85"/>
              <a:gd name="T27" fmla="*/ 55 h 98"/>
              <a:gd name="T28" fmla="*/ 55 w 85"/>
              <a:gd name="T29" fmla="*/ 14 h 98"/>
              <a:gd name="T30" fmla="*/ 37 w 85"/>
              <a:gd name="T31" fmla="*/ 0 h 98"/>
              <a:gd name="T32" fmla="*/ 49 w 85"/>
              <a:gd name="T33" fmla="*/ 0 h 98"/>
              <a:gd name="T34" fmla="*/ 49 w 85"/>
              <a:gd name="T35" fmla="*/ 49 h 98"/>
              <a:gd name="T36" fmla="*/ 37 w 85"/>
              <a:gd name="T37" fmla="*/ 49 h 98"/>
              <a:gd name="T38" fmla="*/ 37 w 85"/>
              <a:gd name="T3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5" h="98">
                <a:moveTo>
                  <a:pt x="55" y="14"/>
                </a:moveTo>
                <a:cubicBezTo>
                  <a:pt x="55" y="27"/>
                  <a:pt x="55" y="27"/>
                  <a:pt x="55" y="27"/>
                </a:cubicBezTo>
                <a:cubicBezTo>
                  <a:pt x="58" y="29"/>
                  <a:pt x="62" y="31"/>
                  <a:pt x="64" y="33"/>
                </a:cubicBezTo>
                <a:cubicBezTo>
                  <a:pt x="70" y="39"/>
                  <a:pt x="73" y="47"/>
                  <a:pt x="73" y="55"/>
                </a:cubicBezTo>
                <a:cubicBezTo>
                  <a:pt x="73" y="63"/>
                  <a:pt x="70" y="71"/>
                  <a:pt x="64" y="77"/>
                </a:cubicBezTo>
                <a:cubicBezTo>
                  <a:pt x="58" y="82"/>
                  <a:pt x="51" y="86"/>
                  <a:pt x="43" y="86"/>
                </a:cubicBezTo>
                <a:cubicBezTo>
                  <a:pt x="34" y="86"/>
                  <a:pt x="27" y="82"/>
                  <a:pt x="21" y="77"/>
                </a:cubicBezTo>
                <a:cubicBezTo>
                  <a:pt x="15" y="71"/>
                  <a:pt x="12" y="63"/>
                  <a:pt x="12" y="55"/>
                </a:cubicBezTo>
                <a:cubicBezTo>
                  <a:pt x="12" y="47"/>
                  <a:pt x="15" y="39"/>
                  <a:pt x="21" y="33"/>
                </a:cubicBezTo>
                <a:cubicBezTo>
                  <a:pt x="24" y="31"/>
                  <a:pt x="27" y="29"/>
                  <a:pt x="30" y="27"/>
                </a:cubicBezTo>
                <a:cubicBezTo>
                  <a:pt x="30" y="14"/>
                  <a:pt x="30" y="14"/>
                  <a:pt x="30" y="14"/>
                </a:cubicBezTo>
                <a:cubicBezTo>
                  <a:pt x="13" y="19"/>
                  <a:pt x="0" y="36"/>
                  <a:pt x="0" y="55"/>
                </a:cubicBezTo>
                <a:cubicBezTo>
                  <a:pt x="0" y="79"/>
                  <a:pt x="19" y="98"/>
                  <a:pt x="43" y="98"/>
                </a:cubicBezTo>
                <a:cubicBezTo>
                  <a:pt x="66" y="98"/>
                  <a:pt x="85" y="79"/>
                  <a:pt x="85" y="55"/>
                </a:cubicBezTo>
                <a:cubicBezTo>
                  <a:pt x="85" y="36"/>
                  <a:pt x="73" y="19"/>
                  <a:pt x="55" y="14"/>
                </a:cubicBezTo>
                <a:close/>
                <a:moveTo>
                  <a:pt x="37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49"/>
                  <a:pt x="49" y="49"/>
                  <a:pt x="49" y="49"/>
                </a:cubicBezTo>
                <a:cubicBezTo>
                  <a:pt x="37" y="49"/>
                  <a:pt x="37" y="49"/>
                  <a:pt x="37" y="49"/>
                </a:cubicBezTo>
                <a:lnTo>
                  <a:pt x="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55" name="Freeform 114">
            <a:extLst>
              <a:ext uri="{FF2B5EF4-FFF2-40B4-BE49-F238E27FC236}">
                <a16:creationId xmlns:a16="http://schemas.microsoft.com/office/drawing/2014/main" id="{7C304272-52B5-3B41-9AA7-ACFA1D59BC49}"/>
              </a:ext>
            </a:extLst>
          </p:cNvPr>
          <p:cNvSpPr/>
          <p:nvPr/>
        </p:nvSpPr>
        <p:spPr bwMode="auto">
          <a:xfrm>
            <a:off x="9886494" y="3447093"/>
            <a:ext cx="110104" cy="192314"/>
          </a:xfrm>
          <a:custGeom>
            <a:avLst/>
            <a:gdLst>
              <a:gd name="T0" fmla="*/ 0 w 75"/>
              <a:gd name="T1" fmla="*/ 131 h 131"/>
              <a:gd name="T2" fmla="*/ 0 w 75"/>
              <a:gd name="T3" fmla="*/ 0 h 131"/>
              <a:gd name="T4" fmla="*/ 21 w 75"/>
              <a:gd name="T5" fmla="*/ 0 h 131"/>
              <a:gd name="T6" fmla="*/ 21 w 75"/>
              <a:gd name="T7" fmla="*/ 59 h 131"/>
              <a:gd name="T8" fmla="*/ 75 w 75"/>
              <a:gd name="T9" fmla="*/ 5 h 131"/>
              <a:gd name="T10" fmla="*/ 75 w 75"/>
              <a:gd name="T11" fmla="*/ 125 h 131"/>
              <a:gd name="T12" fmla="*/ 21 w 75"/>
              <a:gd name="T13" fmla="*/ 71 h 131"/>
              <a:gd name="T14" fmla="*/ 21 w 75"/>
              <a:gd name="T15" fmla="*/ 131 h 131"/>
              <a:gd name="T16" fmla="*/ 0 w 75"/>
              <a:gd name="T1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" h="131">
                <a:moveTo>
                  <a:pt x="0" y="131"/>
                </a:moveTo>
                <a:lnTo>
                  <a:pt x="0" y="0"/>
                </a:lnTo>
                <a:lnTo>
                  <a:pt x="21" y="0"/>
                </a:lnTo>
                <a:lnTo>
                  <a:pt x="21" y="59"/>
                </a:lnTo>
                <a:lnTo>
                  <a:pt x="75" y="5"/>
                </a:lnTo>
                <a:lnTo>
                  <a:pt x="75" y="125"/>
                </a:lnTo>
                <a:lnTo>
                  <a:pt x="21" y="71"/>
                </a:lnTo>
                <a:lnTo>
                  <a:pt x="21" y="131"/>
                </a:lnTo>
                <a:lnTo>
                  <a:pt x="0" y="1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56" name="Freeform 115">
            <a:extLst>
              <a:ext uri="{FF2B5EF4-FFF2-40B4-BE49-F238E27FC236}">
                <a16:creationId xmlns:a16="http://schemas.microsoft.com/office/drawing/2014/main" id="{A7235C9B-C376-3CC9-C5BE-3B8834089A6E}"/>
              </a:ext>
            </a:extLst>
          </p:cNvPr>
          <p:cNvSpPr>
            <a:spLocks noEditPoints="1"/>
          </p:cNvSpPr>
          <p:nvPr/>
        </p:nvSpPr>
        <p:spPr bwMode="auto">
          <a:xfrm>
            <a:off x="9817495" y="2705727"/>
            <a:ext cx="209932" cy="187911"/>
          </a:xfrm>
          <a:custGeom>
            <a:avLst/>
            <a:gdLst>
              <a:gd name="T0" fmla="*/ 22 w 88"/>
              <a:gd name="T1" fmla="*/ 0 h 78"/>
              <a:gd name="T2" fmla="*/ 66 w 88"/>
              <a:gd name="T3" fmla="*/ 0 h 78"/>
              <a:gd name="T4" fmla="*/ 66 w 88"/>
              <a:gd name="T5" fmla="*/ 11 h 78"/>
              <a:gd name="T6" fmla="*/ 22 w 88"/>
              <a:gd name="T7" fmla="*/ 11 h 78"/>
              <a:gd name="T8" fmla="*/ 22 w 88"/>
              <a:gd name="T9" fmla="*/ 0 h 78"/>
              <a:gd name="T10" fmla="*/ 83 w 88"/>
              <a:gd name="T11" fmla="*/ 17 h 78"/>
              <a:gd name="T12" fmla="*/ 5 w 88"/>
              <a:gd name="T13" fmla="*/ 17 h 78"/>
              <a:gd name="T14" fmla="*/ 0 w 88"/>
              <a:gd name="T15" fmla="*/ 22 h 78"/>
              <a:gd name="T16" fmla="*/ 0 w 88"/>
              <a:gd name="T17" fmla="*/ 50 h 78"/>
              <a:gd name="T18" fmla="*/ 5 w 88"/>
              <a:gd name="T19" fmla="*/ 56 h 78"/>
              <a:gd name="T20" fmla="*/ 22 w 88"/>
              <a:gd name="T21" fmla="*/ 56 h 78"/>
              <a:gd name="T22" fmla="*/ 22 w 88"/>
              <a:gd name="T23" fmla="*/ 78 h 78"/>
              <a:gd name="T24" fmla="*/ 66 w 88"/>
              <a:gd name="T25" fmla="*/ 78 h 78"/>
              <a:gd name="T26" fmla="*/ 66 w 88"/>
              <a:gd name="T27" fmla="*/ 56 h 78"/>
              <a:gd name="T28" fmla="*/ 83 w 88"/>
              <a:gd name="T29" fmla="*/ 56 h 78"/>
              <a:gd name="T30" fmla="*/ 88 w 88"/>
              <a:gd name="T31" fmla="*/ 50 h 78"/>
              <a:gd name="T32" fmla="*/ 88 w 88"/>
              <a:gd name="T33" fmla="*/ 22 h 78"/>
              <a:gd name="T34" fmla="*/ 83 w 88"/>
              <a:gd name="T35" fmla="*/ 17 h 78"/>
              <a:gd name="T36" fmla="*/ 60 w 88"/>
              <a:gd name="T37" fmla="*/ 72 h 78"/>
              <a:gd name="T38" fmla="*/ 27 w 88"/>
              <a:gd name="T39" fmla="*/ 72 h 78"/>
              <a:gd name="T40" fmla="*/ 27 w 88"/>
              <a:gd name="T41" fmla="*/ 45 h 78"/>
              <a:gd name="T42" fmla="*/ 60 w 88"/>
              <a:gd name="T43" fmla="*/ 45 h 78"/>
              <a:gd name="T44" fmla="*/ 60 w 88"/>
              <a:gd name="T45" fmla="*/ 72 h 78"/>
              <a:gd name="T46" fmla="*/ 84 w 88"/>
              <a:gd name="T47" fmla="*/ 25 h 78"/>
              <a:gd name="T48" fmla="*/ 80 w 88"/>
              <a:gd name="T49" fmla="*/ 29 h 78"/>
              <a:gd name="T50" fmla="*/ 76 w 88"/>
              <a:gd name="T51" fmla="*/ 25 h 78"/>
              <a:gd name="T52" fmla="*/ 80 w 88"/>
              <a:gd name="T53" fmla="*/ 21 h 78"/>
              <a:gd name="T54" fmla="*/ 84 w 88"/>
              <a:gd name="T55" fmla="*/ 2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8" h="78">
                <a:moveTo>
                  <a:pt x="22" y="0"/>
                </a:moveTo>
                <a:cubicBezTo>
                  <a:pt x="66" y="0"/>
                  <a:pt x="66" y="0"/>
                  <a:pt x="66" y="0"/>
                </a:cubicBezTo>
                <a:cubicBezTo>
                  <a:pt x="66" y="11"/>
                  <a:pt x="66" y="11"/>
                  <a:pt x="66" y="11"/>
                </a:cubicBezTo>
                <a:cubicBezTo>
                  <a:pt x="22" y="11"/>
                  <a:pt x="22" y="11"/>
                  <a:pt x="22" y="11"/>
                </a:cubicBezTo>
                <a:lnTo>
                  <a:pt x="22" y="0"/>
                </a:lnTo>
                <a:close/>
                <a:moveTo>
                  <a:pt x="83" y="17"/>
                </a:moveTo>
                <a:cubicBezTo>
                  <a:pt x="5" y="17"/>
                  <a:pt x="5" y="17"/>
                  <a:pt x="5" y="17"/>
                </a:cubicBezTo>
                <a:cubicBezTo>
                  <a:pt x="2" y="17"/>
                  <a:pt x="0" y="19"/>
                  <a:pt x="0" y="22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3"/>
                  <a:pt x="2" y="56"/>
                  <a:pt x="5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78"/>
                  <a:pt x="22" y="78"/>
                  <a:pt x="22" y="78"/>
                </a:cubicBezTo>
                <a:cubicBezTo>
                  <a:pt x="66" y="78"/>
                  <a:pt x="66" y="78"/>
                  <a:pt x="66" y="78"/>
                </a:cubicBezTo>
                <a:cubicBezTo>
                  <a:pt x="66" y="56"/>
                  <a:pt x="66" y="56"/>
                  <a:pt x="66" y="56"/>
                </a:cubicBezTo>
                <a:cubicBezTo>
                  <a:pt x="83" y="56"/>
                  <a:pt x="83" y="56"/>
                  <a:pt x="83" y="56"/>
                </a:cubicBezTo>
                <a:cubicBezTo>
                  <a:pt x="86" y="56"/>
                  <a:pt x="88" y="53"/>
                  <a:pt x="88" y="50"/>
                </a:cubicBezTo>
                <a:cubicBezTo>
                  <a:pt x="88" y="22"/>
                  <a:pt x="88" y="22"/>
                  <a:pt x="88" y="22"/>
                </a:cubicBezTo>
                <a:cubicBezTo>
                  <a:pt x="88" y="19"/>
                  <a:pt x="86" y="17"/>
                  <a:pt x="83" y="17"/>
                </a:cubicBezTo>
                <a:close/>
                <a:moveTo>
                  <a:pt x="60" y="72"/>
                </a:moveTo>
                <a:cubicBezTo>
                  <a:pt x="27" y="72"/>
                  <a:pt x="27" y="72"/>
                  <a:pt x="27" y="72"/>
                </a:cubicBezTo>
                <a:cubicBezTo>
                  <a:pt x="27" y="45"/>
                  <a:pt x="27" y="45"/>
                  <a:pt x="27" y="45"/>
                </a:cubicBezTo>
                <a:cubicBezTo>
                  <a:pt x="60" y="45"/>
                  <a:pt x="60" y="45"/>
                  <a:pt x="60" y="45"/>
                </a:cubicBezTo>
                <a:lnTo>
                  <a:pt x="60" y="72"/>
                </a:lnTo>
                <a:close/>
                <a:moveTo>
                  <a:pt x="84" y="25"/>
                </a:moveTo>
                <a:cubicBezTo>
                  <a:pt x="84" y="27"/>
                  <a:pt x="82" y="29"/>
                  <a:pt x="80" y="29"/>
                </a:cubicBezTo>
                <a:cubicBezTo>
                  <a:pt x="78" y="29"/>
                  <a:pt x="76" y="27"/>
                  <a:pt x="76" y="25"/>
                </a:cubicBezTo>
                <a:cubicBezTo>
                  <a:pt x="76" y="23"/>
                  <a:pt x="78" y="21"/>
                  <a:pt x="80" y="21"/>
                </a:cubicBezTo>
                <a:cubicBezTo>
                  <a:pt x="82" y="21"/>
                  <a:pt x="84" y="23"/>
                  <a:pt x="84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57" name="Freeform 116">
            <a:extLst>
              <a:ext uri="{FF2B5EF4-FFF2-40B4-BE49-F238E27FC236}">
                <a16:creationId xmlns:a16="http://schemas.microsoft.com/office/drawing/2014/main" id="{DD60E3A9-733D-BF7A-3AA5-1521F9374199}"/>
              </a:ext>
            </a:extLst>
          </p:cNvPr>
          <p:cNvSpPr>
            <a:spLocks noEditPoints="1"/>
          </p:cNvSpPr>
          <p:nvPr/>
        </p:nvSpPr>
        <p:spPr bwMode="auto">
          <a:xfrm>
            <a:off x="9823368" y="2931807"/>
            <a:ext cx="183507" cy="193782"/>
          </a:xfrm>
          <a:custGeom>
            <a:avLst/>
            <a:gdLst>
              <a:gd name="T0" fmla="*/ 69 w 76"/>
              <a:gd name="T1" fmla="*/ 0 h 81"/>
              <a:gd name="T2" fmla="*/ 8 w 76"/>
              <a:gd name="T3" fmla="*/ 0 h 81"/>
              <a:gd name="T4" fmla="*/ 0 w 76"/>
              <a:gd name="T5" fmla="*/ 7 h 81"/>
              <a:gd name="T6" fmla="*/ 0 w 76"/>
              <a:gd name="T7" fmla="*/ 73 h 81"/>
              <a:gd name="T8" fmla="*/ 8 w 76"/>
              <a:gd name="T9" fmla="*/ 81 h 81"/>
              <a:gd name="T10" fmla="*/ 69 w 76"/>
              <a:gd name="T11" fmla="*/ 81 h 81"/>
              <a:gd name="T12" fmla="*/ 76 w 76"/>
              <a:gd name="T13" fmla="*/ 73 h 81"/>
              <a:gd name="T14" fmla="*/ 76 w 76"/>
              <a:gd name="T15" fmla="*/ 7 h 81"/>
              <a:gd name="T16" fmla="*/ 69 w 76"/>
              <a:gd name="T17" fmla="*/ 0 h 81"/>
              <a:gd name="T18" fmla="*/ 66 w 76"/>
              <a:gd name="T19" fmla="*/ 71 h 81"/>
              <a:gd name="T20" fmla="*/ 11 w 76"/>
              <a:gd name="T21" fmla="*/ 71 h 81"/>
              <a:gd name="T22" fmla="*/ 11 w 76"/>
              <a:gd name="T23" fmla="*/ 10 h 81"/>
              <a:gd name="T24" fmla="*/ 66 w 76"/>
              <a:gd name="T25" fmla="*/ 10 h 81"/>
              <a:gd name="T26" fmla="*/ 66 w 76"/>
              <a:gd name="T27" fmla="*/ 71 h 81"/>
              <a:gd name="T28" fmla="*/ 21 w 76"/>
              <a:gd name="T29" fmla="*/ 45 h 81"/>
              <a:gd name="T30" fmla="*/ 56 w 76"/>
              <a:gd name="T31" fmla="*/ 45 h 81"/>
              <a:gd name="T32" fmla="*/ 56 w 76"/>
              <a:gd name="T33" fmla="*/ 50 h 81"/>
              <a:gd name="T34" fmla="*/ 21 w 76"/>
              <a:gd name="T35" fmla="*/ 50 h 81"/>
              <a:gd name="T36" fmla="*/ 21 w 76"/>
              <a:gd name="T37" fmla="*/ 45 h 81"/>
              <a:gd name="T38" fmla="*/ 21 w 76"/>
              <a:gd name="T39" fmla="*/ 55 h 81"/>
              <a:gd name="T40" fmla="*/ 56 w 76"/>
              <a:gd name="T41" fmla="*/ 55 h 81"/>
              <a:gd name="T42" fmla="*/ 56 w 76"/>
              <a:gd name="T43" fmla="*/ 60 h 81"/>
              <a:gd name="T44" fmla="*/ 21 w 76"/>
              <a:gd name="T45" fmla="*/ 60 h 81"/>
              <a:gd name="T46" fmla="*/ 21 w 76"/>
              <a:gd name="T47" fmla="*/ 55 h 81"/>
              <a:gd name="T48" fmla="*/ 26 w 76"/>
              <a:gd name="T49" fmla="*/ 23 h 81"/>
              <a:gd name="T50" fmla="*/ 33 w 76"/>
              <a:gd name="T51" fmla="*/ 30 h 81"/>
              <a:gd name="T52" fmla="*/ 41 w 76"/>
              <a:gd name="T53" fmla="*/ 23 h 81"/>
              <a:gd name="T54" fmla="*/ 33 w 76"/>
              <a:gd name="T55" fmla="*/ 15 h 81"/>
              <a:gd name="T56" fmla="*/ 26 w 76"/>
              <a:gd name="T57" fmla="*/ 23 h 81"/>
              <a:gd name="T58" fmla="*/ 38 w 76"/>
              <a:gd name="T59" fmla="*/ 30 h 81"/>
              <a:gd name="T60" fmla="*/ 28 w 76"/>
              <a:gd name="T61" fmla="*/ 30 h 81"/>
              <a:gd name="T62" fmla="*/ 21 w 76"/>
              <a:gd name="T63" fmla="*/ 35 h 81"/>
              <a:gd name="T64" fmla="*/ 21 w 76"/>
              <a:gd name="T65" fmla="*/ 40 h 81"/>
              <a:gd name="T66" fmla="*/ 46 w 76"/>
              <a:gd name="T67" fmla="*/ 40 h 81"/>
              <a:gd name="T68" fmla="*/ 46 w 76"/>
              <a:gd name="T69" fmla="*/ 35 h 81"/>
              <a:gd name="T70" fmla="*/ 38 w 76"/>
              <a:gd name="T71" fmla="*/ 3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81">
                <a:moveTo>
                  <a:pt x="69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4" y="81"/>
                  <a:pt x="8" y="81"/>
                </a:cubicBezTo>
                <a:cubicBezTo>
                  <a:pt x="69" y="81"/>
                  <a:pt x="69" y="81"/>
                  <a:pt x="69" y="81"/>
                </a:cubicBezTo>
                <a:cubicBezTo>
                  <a:pt x="73" y="81"/>
                  <a:pt x="76" y="77"/>
                  <a:pt x="76" y="73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3"/>
                  <a:pt x="73" y="0"/>
                  <a:pt x="69" y="0"/>
                </a:cubicBezTo>
                <a:close/>
                <a:moveTo>
                  <a:pt x="66" y="71"/>
                </a:moveTo>
                <a:cubicBezTo>
                  <a:pt x="11" y="71"/>
                  <a:pt x="11" y="71"/>
                  <a:pt x="11" y="71"/>
                </a:cubicBezTo>
                <a:cubicBezTo>
                  <a:pt x="11" y="10"/>
                  <a:pt x="11" y="10"/>
                  <a:pt x="11" y="10"/>
                </a:cubicBezTo>
                <a:cubicBezTo>
                  <a:pt x="66" y="10"/>
                  <a:pt x="66" y="10"/>
                  <a:pt x="66" y="10"/>
                </a:cubicBezTo>
                <a:lnTo>
                  <a:pt x="66" y="71"/>
                </a:lnTo>
                <a:close/>
                <a:moveTo>
                  <a:pt x="21" y="45"/>
                </a:moveTo>
                <a:cubicBezTo>
                  <a:pt x="56" y="45"/>
                  <a:pt x="56" y="45"/>
                  <a:pt x="56" y="45"/>
                </a:cubicBezTo>
                <a:cubicBezTo>
                  <a:pt x="56" y="50"/>
                  <a:pt x="56" y="50"/>
                  <a:pt x="5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5"/>
                </a:lnTo>
                <a:close/>
                <a:moveTo>
                  <a:pt x="21" y="55"/>
                </a:moveTo>
                <a:cubicBezTo>
                  <a:pt x="56" y="55"/>
                  <a:pt x="56" y="55"/>
                  <a:pt x="56" y="55"/>
                </a:cubicBezTo>
                <a:cubicBezTo>
                  <a:pt x="56" y="60"/>
                  <a:pt x="56" y="60"/>
                  <a:pt x="56" y="60"/>
                </a:cubicBezTo>
                <a:cubicBezTo>
                  <a:pt x="21" y="60"/>
                  <a:pt x="21" y="60"/>
                  <a:pt x="21" y="60"/>
                </a:cubicBezTo>
                <a:lnTo>
                  <a:pt x="21" y="55"/>
                </a:lnTo>
                <a:close/>
                <a:moveTo>
                  <a:pt x="26" y="23"/>
                </a:moveTo>
                <a:cubicBezTo>
                  <a:pt x="26" y="27"/>
                  <a:pt x="29" y="30"/>
                  <a:pt x="33" y="30"/>
                </a:cubicBezTo>
                <a:cubicBezTo>
                  <a:pt x="37" y="30"/>
                  <a:pt x="41" y="27"/>
                  <a:pt x="41" y="23"/>
                </a:cubicBezTo>
                <a:cubicBezTo>
                  <a:pt x="41" y="18"/>
                  <a:pt x="37" y="15"/>
                  <a:pt x="33" y="15"/>
                </a:cubicBezTo>
                <a:cubicBezTo>
                  <a:pt x="29" y="15"/>
                  <a:pt x="26" y="18"/>
                  <a:pt x="26" y="23"/>
                </a:cubicBezTo>
                <a:close/>
                <a:moveTo>
                  <a:pt x="38" y="30"/>
                </a:moveTo>
                <a:cubicBezTo>
                  <a:pt x="28" y="30"/>
                  <a:pt x="28" y="30"/>
                  <a:pt x="28" y="30"/>
                </a:cubicBezTo>
                <a:cubicBezTo>
                  <a:pt x="24" y="30"/>
                  <a:pt x="21" y="32"/>
                  <a:pt x="21" y="35"/>
                </a:cubicBezTo>
                <a:cubicBezTo>
                  <a:pt x="21" y="40"/>
                  <a:pt x="21" y="40"/>
                  <a:pt x="21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35"/>
                  <a:pt x="46" y="35"/>
                  <a:pt x="46" y="35"/>
                </a:cubicBezTo>
                <a:cubicBezTo>
                  <a:pt x="46" y="32"/>
                  <a:pt x="42" y="30"/>
                  <a:pt x="38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58" name="Freeform 117">
            <a:extLst>
              <a:ext uri="{FF2B5EF4-FFF2-40B4-BE49-F238E27FC236}">
                <a16:creationId xmlns:a16="http://schemas.microsoft.com/office/drawing/2014/main" id="{35ACD2FA-6191-03FD-EB56-6C3C1729B000}"/>
              </a:ext>
            </a:extLst>
          </p:cNvPr>
          <p:cNvSpPr>
            <a:spLocks noEditPoints="1"/>
          </p:cNvSpPr>
          <p:nvPr/>
        </p:nvSpPr>
        <p:spPr bwMode="auto">
          <a:xfrm>
            <a:off x="9987790" y="2257972"/>
            <a:ext cx="186443" cy="186442"/>
          </a:xfrm>
          <a:custGeom>
            <a:avLst/>
            <a:gdLst>
              <a:gd name="T0" fmla="*/ 67 w 127"/>
              <a:gd name="T1" fmla="*/ 0 h 127"/>
              <a:gd name="T2" fmla="*/ 55 w 127"/>
              <a:gd name="T3" fmla="*/ 11 h 127"/>
              <a:gd name="T4" fmla="*/ 67 w 127"/>
              <a:gd name="T5" fmla="*/ 24 h 127"/>
              <a:gd name="T6" fmla="*/ 39 w 127"/>
              <a:gd name="T7" fmla="*/ 55 h 127"/>
              <a:gd name="T8" fmla="*/ 11 w 127"/>
              <a:gd name="T9" fmla="*/ 55 h 127"/>
              <a:gd name="T10" fmla="*/ 34 w 127"/>
              <a:gd name="T11" fmla="*/ 77 h 127"/>
              <a:gd name="T12" fmla="*/ 0 w 127"/>
              <a:gd name="T13" fmla="*/ 122 h 127"/>
              <a:gd name="T14" fmla="*/ 0 w 127"/>
              <a:gd name="T15" fmla="*/ 127 h 127"/>
              <a:gd name="T16" fmla="*/ 4 w 127"/>
              <a:gd name="T17" fmla="*/ 127 h 127"/>
              <a:gd name="T18" fmla="*/ 49 w 127"/>
              <a:gd name="T19" fmla="*/ 93 h 127"/>
              <a:gd name="T20" fmla="*/ 71 w 127"/>
              <a:gd name="T21" fmla="*/ 114 h 127"/>
              <a:gd name="T22" fmla="*/ 71 w 127"/>
              <a:gd name="T23" fmla="*/ 86 h 127"/>
              <a:gd name="T24" fmla="*/ 102 w 127"/>
              <a:gd name="T25" fmla="*/ 59 h 127"/>
              <a:gd name="T26" fmla="*/ 114 w 127"/>
              <a:gd name="T27" fmla="*/ 72 h 127"/>
              <a:gd name="T28" fmla="*/ 127 w 127"/>
              <a:gd name="T29" fmla="*/ 59 h 127"/>
              <a:gd name="T30" fmla="*/ 67 w 127"/>
              <a:gd name="T31" fmla="*/ 0 h 127"/>
              <a:gd name="T32" fmla="*/ 55 w 127"/>
              <a:gd name="T33" fmla="*/ 67 h 127"/>
              <a:gd name="T34" fmla="*/ 47 w 127"/>
              <a:gd name="T35" fmla="*/ 59 h 127"/>
              <a:gd name="T36" fmla="*/ 75 w 127"/>
              <a:gd name="T37" fmla="*/ 31 h 127"/>
              <a:gd name="T38" fmla="*/ 83 w 127"/>
              <a:gd name="T39" fmla="*/ 39 h 127"/>
              <a:gd name="T40" fmla="*/ 55 w 127"/>
              <a:gd name="T41" fmla="*/ 6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7" h="127">
                <a:moveTo>
                  <a:pt x="67" y="0"/>
                </a:moveTo>
                <a:lnTo>
                  <a:pt x="55" y="11"/>
                </a:lnTo>
                <a:lnTo>
                  <a:pt x="67" y="24"/>
                </a:lnTo>
                <a:lnTo>
                  <a:pt x="39" y="55"/>
                </a:lnTo>
                <a:lnTo>
                  <a:pt x="11" y="55"/>
                </a:lnTo>
                <a:lnTo>
                  <a:pt x="34" y="77"/>
                </a:lnTo>
                <a:lnTo>
                  <a:pt x="0" y="122"/>
                </a:lnTo>
                <a:lnTo>
                  <a:pt x="0" y="127"/>
                </a:lnTo>
                <a:lnTo>
                  <a:pt x="4" y="127"/>
                </a:lnTo>
                <a:lnTo>
                  <a:pt x="49" y="93"/>
                </a:lnTo>
                <a:lnTo>
                  <a:pt x="71" y="114"/>
                </a:lnTo>
                <a:lnTo>
                  <a:pt x="71" y="86"/>
                </a:lnTo>
                <a:lnTo>
                  <a:pt x="102" y="59"/>
                </a:lnTo>
                <a:lnTo>
                  <a:pt x="114" y="72"/>
                </a:lnTo>
                <a:lnTo>
                  <a:pt x="127" y="59"/>
                </a:lnTo>
                <a:lnTo>
                  <a:pt x="67" y="0"/>
                </a:lnTo>
                <a:close/>
                <a:moveTo>
                  <a:pt x="55" y="67"/>
                </a:moveTo>
                <a:lnTo>
                  <a:pt x="47" y="59"/>
                </a:lnTo>
                <a:lnTo>
                  <a:pt x="75" y="31"/>
                </a:lnTo>
                <a:lnTo>
                  <a:pt x="83" y="39"/>
                </a:lnTo>
                <a:lnTo>
                  <a:pt x="55" y="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59" name="Freeform 118">
            <a:extLst>
              <a:ext uri="{FF2B5EF4-FFF2-40B4-BE49-F238E27FC236}">
                <a16:creationId xmlns:a16="http://schemas.microsoft.com/office/drawing/2014/main" id="{C4EC5ACC-C1E9-C8BD-BC80-FB6CCA3308D5}"/>
              </a:ext>
            </a:extLst>
          </p:cNvPr>
          <p:cNvSpPr>
            <a:spLocks noEditPoints="1"/>
          </p:cNvSpPr>
          <p:nvPr/>
        </p:nvSpPr>
        <p:spPr bwMode="auto">
          <a:xfrm>
            <a:off x="9905579" y="1742685"/>
            <a:ext cx="184974" cy="124784"/>
          </a:xfrm>
          <a:custGeom>
            <a:avLst/>
            <a:gdLst>
              <a:gd name="T0" fmla="*/ 17 w 77"/>
              <a:gd name="T1" fmla="*/ 19 h 52"/>
              <a:gd name="T2" fmla="*/ 34 w 77"/>
              <a:gd name="T3" fmla="*/ 36 h 52"/>
              <a:gd name="T4" fmla="*/ 17 w 77"/>
              <a:gd name="T5" fmla="*/ 52 h 52"/>
              <a:gd name="T6" fmla="*/ 0 w 77"/>
              <a:gd name="T7" fmla="*/ 36 h 52"/>
              <a:gd name="T8" fmla="*/ 0 w 77"/>
              <a:gd name="T9" fmla="*/ 33 h 52"/>
              <a:gd name="T10" fmla="*/ 34 w 77"/>
              <a:gd name="T11" fmla="*/ 0 h 52"/>
              <a:gd name="T12" fmla="*/ 34 w 77"/>
              <a:gd name="T13" fmla="*/ 9 h 52"/>
              <a:gd name="T14" fmla="*/ 17 w 77"/>
              <a:gd name="T15" fmla="*/ 16 h 52"/>
              <a:gd name="T16" fmla="*/ 14 w 77"/>
              <a:gd name="T17" fmla="*/ 19 h 52"/>
              <a:gd name="T18" fmla="*/ 17 w 77"/>
              <a:gd name="T19" fmla="*/ 19 h 52"/>
              <a:gd name="T20" fmla="*/ 60 w 77"/>
              <a:gd name="T21" fmla="*/ 19 h 52"/>
              <a:gd name="T22" fmla="*/ 77 w 77"/>
              <a:gd name="T23" fmla="*/ 36 h 52"/>
              <a:gd name="T24" fmla="*/ 60 w 77"/>
              <a:gd name="T25" fmla="*/ 52 h 52"/>
              <a:gd name="T26" fmla="*/ 43 w 77"/>
              <a:gd name="T27" fmla="*/ 36 h 52"/>
              <a:gd name="T28" fmla="*/ 43 w 77"/>
              <a:gd name="T29" fmla="*/ 33 h 52"/>
              <a:gd name="T30" fmla="*/ 77 w 77"/>
              <a:gd name="T31" fmla="*/ 0 h 52"/>
              <a:gd name="T32" fmla="*/ 77 w 77"/>
              <a:gd name="T33" fmla="*/ 9 h 52"/>
              <a:gd name="T34" fmla="*/ 60 w 77"/>
              <a:gd name="T35" fmla="*/ 16 h 52"/>
              <a:gd name="T36" fmla="*/ 58 w 77"/>
              <a:gd name="T37" fmla="*/ 19 h 52"/>
              <a:gd name="T38" fmla="*/ 60 w 77"/>
              <a:gd name="T39" fmla="*/ 19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" h="52">
                <a:moveTo>
                  <a:pt x="17" y="19"/>
                </a:moveTo>
                <a:cubicBezTo>
                  <a:pt x="26" y="19"/>
                  <a:pt x="34" y="26"/>
                  <a:pt x="34" y="36"/>
                </a:cubicBezTo>
                <a:cubicBezTo>
                  <a:pt x="34" y="45"/>
                  <a:pt x="26" y="52"/>
                  <a:pt x="17" y="52"/>
                </a:cubicBezTo>
                <a:cubicBezTo>
                  <a:pt x="8" y="52"/>
                  <a:pt x="0" y="45"/>
                  <a:pt x="0" y="3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34" y="9"/>
                  <a:pt x="34" y="9"/>
                  <a:pt x="34" y="9"/>
                </a:cubicBezTo>
                <a:cubicBezTo>
                  <a:pt x="27" y="9"/>
                  <a:pt x="21" y="12"/>
                  <a:pt x="17" y="16"/>
                </a:cubicBezTo>
                <a:cubicBezTo>
                  <a:pt x="16" y="17"/>
                  <a:pt x="15" y="18"/>
                  <a:pt x="14" y="19"/>
                </a:cubicBezTo>
                <a:cubicBezTo>
                  <a:pt x="15" y="19"/>
                  <a:pt x="16" y="19"/>
                  <a:pt x="17" y="19"/>
                </a:cubicBezTo>
                <a:close/>
                <a:moveTo>
                  <a:pt x="60" y="19"/>
                </a:moveTo>
                <a:cubicBezTo>
                  <a:pt x="70" y="19"/>
                  <a:pt x="77" y="26"/>
                  <a:pt x="77" y="36"/>
                </a:cubicBezTo>
                <a:cubicBezTo>
                  <a:pt x="77" y="45"/>
                  <a:pt x="70" y="52"/>
                  <a:pt x="60" y="52"/>
                </a:cubicBezTo>
                <a:cubicBezTo>
                  <a:pt x="51" y="52"/>
                  <a:pt x="43" y="45"/>
                  <a:pt x="43" y="3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15"/>
                  <a:pt x="58" y="0"/>
                  <a:pt x="77" y="0"/>
                </a:cubicBezTo>
                <a:cubicBezTo>
                  <a:pt x="77" y="9"/>
                  <a:pt x="77" y="9"/>
                  <a:pt x="77" y="9"/>
                </a:cubicBezTo>
                <a:cubicBezTo>
                  <a:pt x="71" y="9"/>
                  <a:pt x="65" y="12"/>
                  <a:pt x="60" y="16"/>
                </a:cubicBezTo>
                <a:cubicBezTo>
                  <a:pt x="59" y="17"/>
                  <a:pt x="58" y="18"/>
                  <a:pt x="58" y="19"/>
                </a:cubicBezTo>
                <a:cubicBezTo>
                  <a:pt x="58" y="19"/>
                  <a:pt x="59" y="19"/>
                  <a:pt x="60" y="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60" name="Freeform 119">
            <a:extLst>
              <a:ext uri="{FF2B5EF4-FFF2-40B4-BE49-F238E27FC236}">
                <a16:creationId xmlns:a16="http://schemas.microsoft.com/office/drawing/2014/main" id="{3EA39F99-63FF-C01F-3F3B-37C1C7D42564}"/>
              </a:ext>
            </a:extLst>
          </p:cNvPr>
          <p:cNvSpPr/>
          <p:nvPr/>
        </p:nvSpPr>
        <p:spPr bwMode="auto">
          <a:xfrm>
            <a:off x="9860070" y="2053913"/>
            <a:ext cx="287738" cy="273057"/>
          </a:xfrm>
          <a:custGeom>
            <a:avLst/>
            <a:gdLst>
              <a:gd name="T0" fmla="*/ 78 w 120"/>
              <a:gd name="T1" fmla="*/ 29 h 114"/>
              <a:gd name="T2" fmla="*/ 83 w 120"/>
              <a:gd name="T3" fmla="*/ 0 h 114"/>
              <a:gd name="T4" fmla="*/ 120 w 120"/>
              <a:gd name="T5" fmla="*/ 52 h 114"/>
              <a:gd name="T6" fmla="*/ 68 w 120"/>
              <a:gd name="T7" fmla="*/ 90 h 114"/>
              <a:gd name="T8" fmla="*/ 73 w 120"/>
              <a:gd name="T9" fmla="*/ 60 h 114"/>
              <a:gd name="T10" fmla="*/ 27 w 120"/>
              <a:gd name="T11" fmla="*/ 114 h 114"/>
              <a:gd name="T12" fmla="*/ 78 w 120"/>
              <a:gd name="T1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114">
                <a:moveTo>
                  <a:pt x="78" y="29"/>
                </a:moveTo>
                <a:cubicBezTo>
                  <a:pt x="83" y="0"/>
                  <a:pt x="83" y="0"/>
                  <a:pt x="83" y="0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68" y="90"/>
                  <a:pt x="68" y="90"/>
                  <a:pt x="68" y="90"/>
                </a:cubicBezTo>
                <a:cubicBezTo>
                  <a:pt x="73" y="60"/>
                  <a:pt x="73" y="60"/>
                  <a:pt x="73" y="60"/>
                </a:cubicBezTo>
                <a:cubicBezTo>
                  <a:pt x="21" y="51"/>
                  <a:pt x="18" y="88"/>
                  <a:pt x="27" y="114"/>
                </a:cubicBezTo>
                <a:cubicBezTo>
                  <a:pt x="0" y="73"/>
                  <a:pt x="16" y="18"/>
                  <a:pt x="78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61" name="Freeform 120">
            <a:extLst>
              <a:ext uri="{FF2B5EF4-FFF2-40B4-BE49-F238E27FC236}">
                <a16:creationId xmlns:a16="http://schemas.microsoft.com/office/drawing/2014/main" id="{9CAB7840-FE48-8AB4-18DC-3082F1B2D829}"/>
              </a:ext>
            </a:extLst>
          </p:cNvPr>
          <p:cNvSpPr/>
          <p:nvPr/>
        </p:nvSpPr>
        <p:spPr bwMode="auto">
          <a:xfrm>
            <a:off x="9921728" y="1883618"/>
            <a:ext cx="180571" cy="189378"/>
          </a:xfrm>
          <a:custGeom>
            <a:avLst/>
            <a:gdLst>
              <a:gd name="T0" fmla="*/ 59 w 123"/>
              <a:gd name="T1" fmla="*/ 129 h 129"/>
              <a:gd name="T2" fmla="*/ 59 w 123"/>
              <a:gd name="T3" fmla="*/ 72 h 129"/>
              <a:gd name="T4" fmla="*/ 0 w 123"/>
              <a:gd name="T5" fmla="*/ 129 h 129"/>
              <a:gd name="T6" fmla="*/ 0 w 123"/>
              <a:gd name="T7" fmla="*/ 0 h 129"/>
              <a:gd name="T8" fmla="*/ 59 w 123"/>
              <a:gd name="T9" fmla="*/ 59 h 129"/>
              <a:gd name="T10" fmla="*/ 59 w 123"/>
              <a:gd name="T11" fmla="*/ 0 h 129"/>
              <a:gd name="T12" fmla="*/ 123 w 123"/>
              <a:gd name="T13" fmla="*/ 65 h 129"/>
              <a:gd name="T14" fmla="*/ 59 w 123"/>
              <a:gd name="T15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129">
                <a:moveTo>
                  <a:pt x="59" y="129"/>
                </a:moveTo>
                <a:lnTo>
                  <a:pt x="59" y="72"/>
                </a:lnTo>
                <a:lnTo>
                  <a:pt x="0" y="129"/>
                </a:lnTo>
                <a:lnTo>
                  <a:pt x="0" y="0"/>
                </a:lnTo>
                <a:lnTo>
                  <a:pt x="59" y="59"/>
                </a:lnTo>
                <a:lnTo>
                  <a:pt x="59" y="0"/>
                </a:lnTo>
                <a:lnTo>
                  <a:pt x="123" y="65"/>
                </a:lnTo>
                <a:lnTo>
                  <a:pt x="59" y="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62" name="Freeform 121">
            <a:extLst>
              <a:ext uri="{FF2B5EF4-FFF2-40B4-BE49-F238E27FC236}">
                <a16:creationId xmlns:a16="http://schemas.microsoft.com/office/drawing/2014/main" id="{D50161D5-8AFB-31FF-3007-37754B6BB7E2}"/>
              </a:ext>
            </a:extLst>
          </p:cNvPr>
          <p:cNvSpPr/>
          <p:nvPr/>
        </p:nvSpPr>
        <p:spPr bwMode="auto">
          <a:xfrm>
            <a:off x="9738221" y="3176972"/>
            <a:ext cx="227549" cy="227547"/>
          </a:xfrm>
          <a:custGeom>
            <a:avLst/>
            <a:gdLst>
              <a:gd name="T0" fmla="*/ 95 w 95"/>
              <a:gd name="T1" fmla="*/ 35 h 95"/>
              <a:gd name="T2" fmla="*/ 60 w 95"/>
              <a:gd name="T3" fmla="*/ 35 h 95"/>
              <a:gd name="T4" fmla="*/ 73 w 95"/>
              <a:gd name="T5" fmla="*/ 22 h 95"/>
              <a:gd name="T6" fmla="*/ 48 w 95"/>
              <a:gd name="T7" fmla="*/ 12 h 95"/>
              <a:gd name="T8" fmla="*/ 23 w 95"/>
              <a:gd name="T9" fmla="*/ 22 h 95"/>
              <a:gd name="T10" fmla="*/ 12 w 95"/>
              <a:gd name="T11" fmla="*/ 47 h 95"/>
              <a:gd name="T12" fmla="*/ 23 w 95"/>
              <a:gd name="T13" fmla="*/ 72 h 95"/>
              <a:gd name="T14" fmla="*/ 48 w 95"/>
              <a:gd name="T15" fmla="*/ 83 h 95"/>
              <a:gd name="T16" fmla="*/ 73 w 95"/>
              <a:gd name="T17" fmla="*/ 72 h 95"/>
              <a:gd name="T18" fmla="*/ 74 w 95"/>
              <a:gd name="T19" fmla="*/ 71 h 95"/>
              <a:gd name="T20" fmla="*/ 83 w 95"/>
              <a:gd name="T21" fmla="*/ 78 h 95"/>
              <a:gd name="T22" fmla="*/ 48 w 95"/>
              <a:gd name="T23" fmla="*/ 95 h 95"/>
              <a:gd name="T24" fmla="*/ 0 w 95"/>
              <a:gd name="T25" fmla="*/ 47 h 95"/>
              <a:gd name="T26" fmla="*/ 48 w 95"/>
              <a:gd name="T27" fmla="*/ 0 h 95"/>
              <a:gd name="T28" fmla="*/ 81 w 95"/>
              <a:gd name="T29" fmla="*/ 14 h 95"/>
              <a:gd name="T30" fmla="*/ 95 w 95"/>
              <a:gd name="T31" fmla="*/ 0 h 95"/>
              <a:gd name="T32" fmla="*/ 95 w 95"/>
              <a:gd name="T33" fmla="*/ 3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5" h="95">
                <a:moveTo>
                  <a:pt x="95" y="35"/>
                </a:moveTo>
                <a:cubicBezTo>
                  <a:pt x="60" y="35"/>
                  <a:pt x="60" y="35"/>
                  <a:pt x="60" y="35"/>
                </a:cubicBezTo>
                <a:cubicBezTo>
                  <a:pt x="73" y="22"/>
                  <a:pt x="73" y="22"/>
                  <a:pt x="73" y="22"/>
                </a:cubicBezTo>
                <a:cubicBezTo>
                  <a:pt x="66" y="15"/>
                  <a:pt x="57" y="12"/>
                  <a:pt x="48" y="12"/>
                </a:cubicBezTo>
                <a:cubicBezTo>
                  <a:pt x="38" y="12"/>
                  <a:pt x="29" y="15"/>
                  <a:pt x="23" y="22"/>
                </a:cubicBezTo>
                <a:cubicBezTo>
                  <a:pt x="16" y="29"/>
                  <a:pt x="12" y="38"/>
                  <a:pt x="12" y="47"/>
                </a:cubicBezTo>
                <a:cubicBezTo>
                  <a:pt x="12" y="57"/>
                  <a:pt x="16" y="66"/>
                  <a:pt x="23" y="72"/>
                </a:cubicBezTo>
                <a:cubicBezTo>
                  <a:pt x="29" y="79"/>
                  <a:pt x="38" y="83"/>
                  <a:pt x="48" y="83"/>
                </a:cubicBezTo>
                <a:cubicBezTo>
                  <a:pt x="57" y="83"/>
                  <a:pt x="66" y="79"/>
                  <a:pt x="73" y="72"/>
                </a:cubicBezTo>
                <a:cubicBezTo>
                  <a:pt x="73" y="72"/>
                  <a:pt x="74" y="71"/>
                  <a:pt x="74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75" y="88"/>
                  <a:pt x="62" y="95"/>
                  <a:pt x="48" y="95"/>
                </a:cubicBezTo>
                <a:cubicBezTo>
                  <a:pt x="22" y="95"/>
                  <a:pt x="0" y="73"/>
                  <a:pt x="0" y="47"/>
                </a:cubicBezTo>
                <a:cubicBezTo>
                  <a:pt x="0" y="21"/>
                  <a:pt x="22" y="0"/>
                  <a:pt x="48" y="0"/>
                </a:cubicBezTo>
                <a:cubicBezTo>
                  <a:pt x="61" y="0"/>
                  <a:pt x="73" y="5"/>
                  <a:pt x="81" y="14"/>
                </a:cubicBezTo>
                <a:cubicBezTo>
                  <a:pt x="95" y="0"/>
                  <a:pt x="95" y="0"/>
                  <a:pt x="95" y="0"/>
                </a:cubicBezTo>
                <a:lnTo>
                  <a:pt x="95" y="3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63" name="Freeform 122">
            <a:extLst>
              <a:ext uri="{FF2B5EF4-FFF2-40B4-BE49-F238E27FC236}">
                <a16:creationId xmlns:a16="http://schemas.microsoft.com/office/drawing/2014/main" id="{7AFFF10C-F735-4EB4-37B9-22EF7B4BC5FD}"/>
              </a:ext>
            </a:extLst>
          </p:cNvPr>
          <p:cNvSpPr>
            <a:spLocks noEditPoints="1"/>
          </p:cNvSpPr>
          <p:nvPr/>
        </p:nvSpPr>
        <p:spPr bwMode="auto">
          <a:xfrm>
            <a:off x="9633990" y="2425329"/>
            <a:ext cx="249569" cy="252505"/>
          </a:xfrm>
          <a:custGeom>
            <a:avLst/>
            <a:gdLst>
              <a:gd name="T0" fmla="*/ 86 w 104"/>
              <a:gd name="T1" fmla="*/ 0 h 105"/>
              <a:gd name="T2" fmla="*/ 17 w 104"/>
              <a:gd name="T3" fmla="*/ 0 h 105"/>
              <a:gd name="T4" fmla="*/ 0 w 104"/>
              <a:gd name="T5" fmla="*/ 18 h 105"/>
              <a:gd name="T6" fmla="*/ 0 w 104"/>
              <a:gd name="T7" fmla="*/ 87 h 105"/>
              <a:gd name="T8" fmla="*/ 17 w 104"/>
              <a:gd name="T9" fmla="*/ 105 h 105"/>
              <a:gd name="T10" fmla="*/ 86 w 104"/>
              <a:gd name="T11" fmla="*/ 105 h 105"/>
              <a:gd name="T12" fmla="*/ 104 w 104"/>
              <a:gd name="T13" fmla="*/ 87 h 105"/>
              <a:gd name="T14" fmla="*/ 104 w 104"/>
              <a:gd name="T15" fmla="*/ 18 h 105"/>
              <a:gd name="T16" fmla="*/ 86 w 104"/>
              <a:gd name="T17" fmla="*/ 0 h 105"/>
              <a:gd name="T18" fmla="*/ 28 w 104"/>
              <a:gd name="T19" fmla="*/ 85 h 105"/>
              <a:gd name="T20" fmla="*/ 19 w 104"/>
              <a:gd name="T21" fmla="*/ 76 h 105"/>
              <a:gd name="T22" fmla="*/ 28 w 104"/>
              <a:gd name="T23" fmla="*/ 67 h 105"/>
              <a:gd name="T24" fmla="*/ 37 w 104"/>
              <a:gd name="T25" fmla="*/ 76 h 105"/>
              <a:gd name="T26" fmla="*/ 28 w 104"/>
              <a:gd name="T27" fmla="*/ 85 h 105"/>
              <a:gd name="T28" fmla="*/ 50 w 104"/>
              <a:gd name="T29" fmla="*/ 85 h 105"/>
              <a:gd name="T30" fmla="*/ 41 w 104"/>
              <a:gd name="T31" fmla="*/ 63 h 105"/>
              <a:gd name="T32" fmla="*/ 19 w 104"/>
              <a:gd name="T33" fmla="*/ 54 h 105"/>
              <a:gd name="T34" fmla="*/ 19 w 104"/>
              <a:gd name="T35" fmla="*/ 41 h 105"/>
              <a:gd name="T36" fmla="*/ 63 w 104"/>
              <a:gd name="T37" fmla="*/ 85 h 105"/>
              <a:gd name="T38" fmla="*/ 50 w 104"/>
              <a:gd name="T39" fmla="*/ 85 h 105"/>
              <a:gd name="T40" fmla="*/ 73 w 104"/>
              <a:gd name="T41" fmla="*/ 85 h 105"/>
              <a:gd name="T42" fmla="*/ 19 w 104"/>
              <a:gd name="T43" fmla="*/ 31 h 105"/>
              <a:gd name="T44" fmla="*/ 19 w 104"/>
              <a:gd name="T45" fmla="*/ 18 h 105"/>
              <a:gd name="T46" fmla="*/ 86 w 104"/>
              <a:gd name="T47" fmla="*/ 85 h 105"/>
              <a:gd name="T48" fmla="*/ 73 w 104"/>
              <a:gd name="T49" fmla="*/ 8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4" h="105">
                <a:moveTo>
                  <a:pt x="86" y="0"/>
                </a:moveTo>
                <a:cubicBezTo>
                  <a:pt x="17" y="0"/>
                  <a:pt x="17" y="0"/>
                  <a:pt x="17" y="0"/>
                </a:cubicBezTo>
                <a:cubicBezTo>
                  <a:pt x="7" y="0"/>
                  <a:pt x="0" y="8"/>
                  <a:pt x="0" y="18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7"/>
                  <a:pt x="7" y="105"/>
                  <a:pt x="17" y="105"/>
                </a:cubicBezTo>
                <a:cubicBezTo>
                  <a:pt x="86" y="105"/>
                  <a:pt x="86" y="105"/>
                  <a:pt x="86" y="105"/>
                </a:cubicBezTo>
                <a:cubicBezTo>
                  <a:pt x="96" y="105"/>
                  <a:pt x="104" y="97"/>
                  <a:pt x="104" y="87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4" y="8"/>
                  <a:pt x="96" y="0"/>
                  <a:pt x="86" y="0"/>
                </a:cubicBezTo>
                <a:close/>
                <a:moveTo>
                  <a:pt x="28" y="85"/>
                </a:moveTo>
                <a:cubicBezTo>
                  <a:pt x="23" y="85"/>
                  <a:pt x="19" y="81"/>
                  <a:pt x="19" y="76"/>
                </a:cubicBezTo>
                <a:cubicBezTo>
                  <a:pt x="19" y="71"/>
                  <a:pt x="23" y="67"/>
                  <a:pt x="28" y="67"/>
                </a:cubicBezTo>
                <a:cubicBezTo>
                  <a:pt x="33" y="67"/>
                  <a:pt x="37" y="71"/>
                  <a:pt x="37" y="76"/>
                </a:cubicBezTo>
                <a:cubicBezTo>
                  <a:pt x="37" y="81"/>
                  <a:pt x="33" y="85"/>
                  <a:pt x="28" y="85"/>
                </a:cubicBezTo>
                <a:close/>
                <a:moveTo>
                  <a:pt x="50" y="85"/>
                </a:moveTo>
                <a:cubicBezTo>
                  <a:pt x="50" y="77"/>
                  <a:pt x="47" y="69"/>
                  <a:pt x="41" y="63"/>
                </a:cubicBezTo>
                <a:cubicBezTo>
                  <a:pt x="35" y="57"/>
                  <a:pt x="27" y="54"/>
                  <a:pt x="19" y="54"/>
                </a:cubicBezTo>
                <a:cubicBezTo>
                  <a:pt x="19" y="41"/>
                  <a:pt x="19" y="41"/>
                  <a:pt x="19" y="41"/>
                </a:cubicBezTo>
                <a:cubicBezTo>
                  <a:pt x="43" y="41"/>
                  <a:pt x="63" y="61"/>
                  <a:pt x="63" y="85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73" y="85"/>
                </a:moveTo>
                <a:cubicBezTo>
                  <a:pt x="73" y="55"/>
                  <a:pt x="49" y="31"/>
                  <a:pt x="19" y="31"/>
                </a:cubicBezTo>
                <a:cubicBezTo>
                  <a:pt x="19" y="18"/>
                  <a:pt x="19" y="18"/>
                  <a:pt x="19" y="18"/>
                </a:cubicBezTo>
                <a:cubicBezTo>
                  <a:pt x="56" y="18"/>
                  <a:pt x="86" y="48"/>
                  <a:pt x="86" y="85"/>
                </a:cubicBezTo>
                <a:cubicBezTo>
                  <a:pt x="73" y="85"/>
                  <a:pt x="73" y="85"/>
                  <a:pt x="73" y="8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64" name="Freeform 123">
            <a:extLst>
              <a:ext uri="{FF2B5EF4-FFF2-40B4-BE49-F238E27FC236}">
                <a16:creationId xmlns:a16="http://schemas.microsoft.com/office/drawing/2014/main" id="{FD9E0310-AC7D-E84B-5CA3-683EAB1FE994}"/>
              </a:ext>
            </a:extLst>
          </p:cNvPr>
          <p:cNvSpPr>
            <a:spLocks noEditPoints="1"/>
          </p:cNvSpPr>
          <p:nvPr/>
        </p:nvSpPr>
        <p:spPr bwMode="auto">
          <a:xfrm>
            <a:off x="9613437" y="3401583"/>
            <a:ext cx="230484" cy="242228"/>
          </a:xfrm>
          <a:custGeom>
            <a:avLst/>
            <a:gdLst>
              <a:gd name="T0" fmla="*/ 41 w 96"/>
              <a:gd name="T1" fmla="*/ 6 h 101"/>
              <a:gd name="T2" fmla="*/ 42 w 96"/>
              <a:gd name="T3" fmla="*/ 2 h 101"/>
              <a:gd name="T4" fmla="*/ 36 w 96"/>
              <a:gd name="T5" fmla="*/ 0 h 101"/>
              <a:gd name="T6" fmla="*/ 35 w 96"/>
              <a:gd name="T7" fmla="*/ 7 h 101"/>
              <a:gd name="T8" fmla="*/ 0 w 96"/>
              <a:gd name="T9" fmla="*/ 54 h 101"/>
              <a:gd name="T10" fmla="*/ 96 w 96"/>
              <a:gd name="T11" fmla="*/ 54 h 101"/>
              <a:gd name="T12" fmla="*/ 33 w 96"/>
              <a:gd name="T13" fmla="*/ 4 h 101"/>
              <a:gd name="T14" fmla="*/ 38 w 96"/>
              <a:gd name="T15" fmla="*/ 1 h 101"/>
              <a:gd name="T16" fmla="*/ 40 w 96"/>
              <a:gd name="T17" fmla="*/ 5 h 101"/>
              <a:gd name="T18" fmla="*/ 35 w 96"/>
              <a:gd name="T19" fmla="*/ 6 h 101"/>
              <a:gd name="T20" fmla="*/ 73 w 96"/>
              <a:gd name="T21" fmla="*/ 79 h 101"/>
              <a:gd name="T22" fmla="*/ 54 w 96"/>
              <a:gd name="T23" fmla="*/ 81 h 101"/>
              <a:gd name="T24" fmla="*/ 48 w 96"/>
              <a:gd name="T25" fmla="*/ 90 h 101"/>
              <a:gd name="T26" fmla="*/ 13 w 96"/>
              <a:gd name="T27" fmla="*/ 64 h 101"/>
              <a:gd name="T28" fmla="*/ 12 w 96"/>
              <a:gd name="T29" fmla="*/ 58 h 101"/>
              <a:gd name="T30" fmla="*/ 22 w 96"/>
              <a:gd name="T31" fmla="*/ 28 h 101"/>
              <a:gd name="T32" fmla="*/ 42 w 96"/>
              <a:gd name="T33" fmla="*/ 26 h 101"/>
              <a:gd name="T34" fmla="*/ 48 w 96"/>
              <a:gd name="T35" fmla="*/ 17 h 101"/>
              <a:gd name="T36" fmla="*/ 83 w 96"/>
              <a:gd name="T37" fmla="*/ 43 h 101"/>
              <a:gd name="T38" fmla="*/ 84 w 96"/>
              <a:gd name="T39" fmla="*/ 49 h 101"/>
              <a:gd name="T40" fmla="*/ 73 w 96"/>
              <a:gd name="T41" fmla="*/ 79 h 101"/>
              <a:gd name="T42" fmla="*/ 53 w 96"/>
              <a:gd name="T43" fmla="*/ 44 h 101"/>
              <a:gd name="T44" fmla="*/ 43 w 96"/>
              <a:gd name="T45" fmla="*/ 32 h 101"/>
              <a:gd name="T46" fmla="*/ 40 w 96"/>
              <a:gd name="T47" fmla="*/ 46 h 101"/>
              <a:gd name="T48" fmla="*/ 38 w 96"/>
              <a:gd name="T49" fmla="*/ 49 h 101"/>
              <a:gd name="T50" fmla="*/ 26 w 96"/>
              <a:gd name="T51" fmla="*/ 58 h 101"/>
              <a:gd name="T52" fmla="*/ 38 w 96"/>
              <a:gd name="T53" fmla="*/ 59 h 101"/>
              <a:gd name="T54" fmla="*/ 43 w 96"/>
              <a:gd name="T55" fmla="*/ 63 h 101"/>
              <a:gd name="T56" fmla="*/ 53 w 96"/>
              <a:gd name="T57" fmla="*/ 75 h 101"/>
              <a:gd name="T58" fmla="*/ 56 w 96"/>
              <a:gd name="T59" fmla="*/ 61 h 101"/>
              <a:gd name="T60" fmla="*/ 58 w 96"/>
              <a:gd name="T61" fmla="*/ 58 h 101"/>
              <a:gd name="T62" fmla="*/ 70 w 96"/>
              <a:gd name="T63" fmla="*/ 49 h 101"/>
              <a:gd name="T64" fmla="*/ 58 w 96"/>
              <a:gd name="T65" fmla="*/ 48 h 101"/>
              <a:gd name="T66" fmla="*/ 48 w 96"/>
              <a:gd name="T67" fmla="*/ 44 h 101"/>
              <a:gd name="T68" fmla="*/ 48 w 96"/>
              <a:gd name="T69" fmla="*/ 44 h 101"/>
              <a:gd name="T70" fmla="*/ 48 w 96"/>
              <a:gd name="T71" fmla="*/ 44 h 101"/>
              <a:gd name="T72" fmla="*/ 49 w 96"/>
              <a:gd name="T73" fmla="*/ 44 h 101"/>
              <a:gd name="T74" fmla="*/ 52 w 96"/>
              <a:gd name="T75" fmla="*/ 45 h 101"/>
              <a:gd name="T76" fmla="*/ 39 w 96"/>
              <a:gd name="T77" fmla="*/ 57 h 101"/>
              <a:gd name="T78" fmla="*/ 46 w 96"/>
              <a:gd name="T79" fmla="*/ 44 h 101"/>
              <a:gd name="T80" fmla="*/ 53 w 96"/>
              <a:gd name="T81" fmla="*/ 62 h 101"/>
              <a:gd name="T82" fmla="*/ 50 w 96"/>
              <a:gd name="T83" fmla="*/ 63 h 101"/>
              <a:gd name="T84" fmla="*/ 47 w 96"/>
              <a:gd name="T85" fmla="*/ 63 h 101"/>
              <a:gd name="T86" fmla="*/ 47 w 96"/>
              <a:gd name="T87" fmla="*/ 63 h 101"/>
              <a:gd name="T88" fmla="*/ 51 w 96"/>
              <a:gd name="T89" fmla="*/ 57 h 101"/>
              <a:gd name="T90" fmla="*/ 57 w 96"/>
              <a:gd name="T91" fmla="*/ 5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6" h="101">
                <a:moveTo>
                  <a:pt x="48" y="6"/>
                </a:moveTo>
                <a:cubicBezTo>
                  <a:pt x="46" y="6"/>
                  <a:pt x="43" y="6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3" y="4"/>
                  <a:pt x="42" y="2"/>
                </a:cubicBezTo>
                <a:cubicBezTo>
                  <a:pt x="42" y="1"/>
                  <a:pt x="40" y="0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3" y="0"/>
                  <a:pt x="31" y="3"/>
                  <a:pt x="32" y="5"/>
                </a:cubicBezTo>
                <a:cubicBezTo>
                  <a:pt x="32" y="6"/>
                  <a:pt x="33" y="7"/>
                  <a:pt x="35" y="7"/>
                </a:cubicBezTo>
                <a:cubicBezTo>
                  <a:pt x="35" y="8"/>
                  <a:pt x="35" y="8"/>
                  <a:pt x="35" y="8"/>
                </a:cubicBezTo>
                <a:cubicBezTo>
                  <a:pt x="15" y="13"/>
                  <a:pt x="0" y="32"/>
                  <a:pt x="0" y="54"/>
                </a:cubicBezTo>
                <a:cubicBezTo>
                  <a:pt x="0" y="80"/>
                  <a:pt x="22" y="101"/>
                  <a:pt x="48" y="101"/>
                </a:cubicBezTo>
                <a:cubicBezTo>
                  <a:pt x="74" y="101"/>
                  <a:pt x="96" y="80"/>
                  <a:pt x="96" y="54"/>
                </a:cubicBezTo>
                <a:cubicBezTo>
                  <a:pt x="96" y="27"/>
                  <a:pt x="74" y="6"/>
                  <a:pt x="48" y="6"/>
                </a:cubicBezTo>
                <a:close/>
                <a:moveTo>
                  <a:pt x="33" y="4"/>
                </a:moveTo>
                <a:cubicBezTo>
                  <a:pt x="33" y="3"/>
                  <a:pt x="35" y="2"/>
                  <a:pt x="37" y="1"/>
                </a:cubicBezTo>
                <a:cubicBezTo>
                  <a:pt x="37" y="1"/>
                  <a:pt x="37" y="1"/>
                  <a:pt x="38" y="1"/>
                </a:cubicBezTo>
                <a:cubicBezTo>
                  <a:pt x="39" y="1"/>
                  <a:pt x="41" y="2"/>
                  <a:pt x="41" y="3"/>
                </a:cubicBezTo>
                <a:cubicBezTo>
                  <a:pt x="41" y="4"/>
                  <a:pt x="41" y="4"/>
                  <a:pt x="40" y="5"/>
                </a:cubicBezTo>
                <a:cubicBezTo>
                  <a:pt x="39" y="4"/>
                  <a:pt x="38" y="4"/>
                  <a:pt x="37" y="4"/>
                </a:cubicBezTo>
                <a:cubicBezTo>
                  <a:pt x="36" y="5"/>
                  <a:pt x="36" y="5"/>
                  <a:pt x="35" y="6"/>
                </a:cubicBezTo>
                <a:cubicBezTo>
                  <a:pt x="34" y="6"/>
                  <a:pt x="33" y="5"/>
                  <a:pt x="33" y="4"/>
                </a:cubicBezTo>
                <a:close/>
                <a:moveTo>
                  <a:pt x="73" y="79"/>
                </a:moveTo>
                <a:cubicBezTo>
                  <a:pt x="69" y="84"/>
                  <a:pt x="64" y="87"/>
                  <a:pt x="58" y="88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0"/>
                  <a:pt x="50" y="90"/>
                  <a:pt x="48" y="90"/>
                </a:cubicBezTo>
                <a:cubicBezTo>
                  <a:pt x="38" y="90"/>
                  <a:pt x="29" y="86"/>
                  <a:pt x="22" y="79"/>
                </a:cubicBezTo>
                <a:cubicBezTo>
                  <a:pt x="18" y="75"/>
                  <a:pt x="15" y="70"/>
                  <a:pt x="13" y="64"/>
                </a:cubicBezTo>
                <a:cubicBezTo>
                  <a:pt x="20" y="60"/>
                  <a:pt x="20" y="60"/>
                  <a:pt x="20" y="60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7"/>
                  <a:pt x="12" y="55"/>
                  <a:pt x="12" y="54"/>
                </a:cubicBezTo>
                <a:cubicBezTo>
                  <a:pt x="12" y="44"/>
                  <a:pt x="15" y="35"/>
                  <a:pt x="22" y="28"/>
                </a:cubicBezTo>
                <a:cubicBezTo>
                  <a:pt x="27" y="24"/>
                  <a:pt x="32" y="21"/>
                  <a:pt x="38" y="19"/>
                </a:cubicBezTo>
                <a:cubicBezTo>
                  <a:pt x="42" y="26"/>
                  <a:pt x="42" y="26"/>
                  <a:pt x="42" y="26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6" y="17"/>
                  <a:pt x="48" y="17"/>
                </a:cubicBezTo>
                <a:cubicBezTo>
                  <a:pt x="58" y="17"/>
                  <a:pt x="67" y="21"/>
                  <a:pt x="73" y="28"/>
                </a:cubicBezTo>
                <a:cubicBezTo>
                  <a:pt x="78" y="32"/>
                  <a:pt x="81" y="38"/>
                  <a:pt x="83" y="43"/>
                </a:cubicBezTo>
                <a:cubicBezTo>
                  <a:pt x="76" y="48"/>
                  <a:pt x="76" y="48"/>
                  <a:pt x="76" y="48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50"/>
                  <a:pt x="84" y="52"/>
                  <a:pt x="84" y="54"/>
                </a:cubicBezTo>
                <a:cubicBezTo>
                  <a:pt x="84" y="63"/>
                  <a:pt x="80" y="72"/>
                  <a:pt x="73" y="79"/>
                </a:cubicBezTo>
                <a:close/>
                <a:moveTo>
                  <a:pt x="73" y="29"/>
                </a:moveTo>
                <a:cubicBezTo>
                  <a:pt x="53" y="44"/>
                  <a:pt x="53" y="44"/>
                  <a:pt x="53" y="44"/>
                </a:cubicBezTo>
                <a:cubicBezTo>
                  <a:pt x="52" y="43"/>
                  <a:pt x="50" y="43"/>
                  <a:pt x="48" y="4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44"/>
                  <a:pt x="43" y="44"/>
                  <a:pt x="43" y="44"/>
                </a:cubicBezTo>
                <a:cubicBezTo>
                  <a:pt x="42" y="44"/>
                  <a:pt x="40" y="45"/>
                  <a:pt x="40" y="46"/>
                </a:cubicBezTo>
                <a:cubicBezTo>
                  <a:pt x="33" y="44"/>
                  <a:pt x="33" y="44"/>
                  <a:pt x="33" y="44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50"/>
                  <a:pt x="37" y="52"/>
                  <a:pt x="37" y="53"/>
                </a:cubicBezTo>
                <a:cubicBezTo>
                  <a:pt x="26" y="58"/>
                  <a:pt x="26" y="58"/>
                  <a:pt x="26" y="58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23" y="78"/>
                  <a:pt x="23" y="78"/>
                  <a:pt x="23" y="78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4"/>
                  <a:pt x="46" y="65"/>
                  <a:pt x="47" y="65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64"/>
                  <a:pt x="53" y="64"/>
                  <a:pt x="53" y="64"/>
                </a:cubicBezTo>
                <a:cubicBezTo>
                  <a:pt x="54" y="63"/>
                  <a:pt x="55" y="62"/>
                  <a:pt x="56" y="61"/>
                </a:cubicBezTo>
                <a:cubicBezTo>
                  <a:pt x="63" y="63"/>
                  <a:pt x="63" y="63"/>
                  <a:pt x="63" y="63"/>
                </a:cubicBezTo>
                <a:cubicBezTo>
                  <a:pt x="58" y="58"/>
                  <a:pt x="58" y="58"/>
                  <a:pt x="58" y="58"/>
                </a:cubicBezTo>
                <a:cubicBezTo>
                  <a:pt x="59" y="57"/>
                  <a:pt x="59" y="56"/>
                  <a:pt x="59" y="54"/>
                </a:cubicBezTo>
                <a:cubicBezTo>
                  <a:pt x="70" y="49"/>
                  <a:pt x="70" y="49"/>
                  <a:pt x="70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8"/>
                </a:cubicBezTo>
                <a:lnTo>
                  <a:pt x="73" y="29"/>
                </a:lnTo>
                <a:close/>
                <a:moveTo>
                  <a:pt x="4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lose/>
                <a:moveTo>
                  <a:pt x="46" y="44"/>
                </a:moveTo>
                <a:cubicBezTo>
                  <a:pt x="47" y="44"/>
                  <a:pt x="47" y="44"/>
                  <a:pt x="48" y="44"/>
                </a:cubicBezTo>
                <a:cubicBezTo>
                  <a:pt x="48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50" y="44"/>
                  <a:pt x="51" y="44"/>
                  <a:pt x="52" y="45"/>
                </a:cubicBezTo>
                <a:cubicBezTo>
                  <a:pt x="45" y="50"/>
                  <a:pt x="45" y="50"/>
                  <a:pt x="45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6"/>
                  <a:pt x="39" y="56"/>
                </a:cubicBezTo>
                <a:cubicBezTo>
                  <a:pt x="37" y="50"/>
                  <a:pt x="41" y="45"/>
                  <a:pt x="46" y="44"/>
                </a:cubicBezTo>
                <a:close/>
                <a:moveTo>
                  <a:pt x="53" y="62"/>
                </a:move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2" y="62"/>
                  <a:pt x="51" y="63"/>
                  <a:pt x="50" y="63"/>
                </a:cubicBezTo>
                <a:cubicBezTo>
                  <a:pt x="49" y="63"/>
                  <a:pt x="49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5" y="63"/>
                  <a:pt x="44" y="62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1"/>
                  <a:pt x="57" y="52"/>
                </a:cubicBezTo>
                <a:cubicBezTo>
                  <a:pt x="58" y="56"/>
                  <a:pt x="56" y="60"/>
                  <a:pt x="53" y="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65" name="Freeform 124">
            <a:extLst>
              <a:ext uri="{FF2B5EF4-FFF2-40B4-BE49-F238E27FC236}">
                <a16:creationId xmlns:a16="http://schemas.microsoft.com/office/drawing/2014/main" id="{503ECAE4-08F2-85F2-26C3-93AF3B37154D}"/>
              </a:ext>
            </a:extLst>
          </p:cNvPr>
          <p:cNvSpPr/>
          <p:nvPr/>
        </p:nvSpPr>
        <p:spPr bwMode="auto">
          <a:xfrm>
            <a:off x="9522418" y="2726280"/>
            <a:ext cx="255441" cy="255441"/>
          </a:xfrm>
          <a:custGeom>
            <a:avLst/>
            <a:gdLst>
              <a:gd name="T0" fmla="*/ 90 w 107"/>
              <a:gd name="T1" fmla="*/ 74 h 107"/>
              <a:gd name="T2" fmla="*/ 78 w 107"/>
              <a:gd name="T3" fmla="*/ 79 h 107"/>
              <a:gd name="T4" fmla="*/ 33 w 107"/>
              <a:gd name="T5" fmla="*/ 56 h 107"/>
              <a:gd name="T6" fmla="*/ 34 w 107"/>
              <a:gd name="T7" fmla="*/ 54 h 107"/>
              <a:gd name="T8" fmla="*/ 33 w 107"/>
              <a:gd name="T9" fmla="*/ 51 h 107"/>
              <a:gd name="T10" fmla="*/ 78 w 107"/>
              <a:gd name="T11" fmla="*/ 29 h 107"/>
              <a:gd name="T12" fmla="*/ 90 w 107"/>
              <a:gd name="T13" fmla="*/ 34 h 107"/>
              <a:gd name="T14" fmla="*/ 107 w 107"/>
              <a:gd name="T15" fmla="*/ 17 h 107"/>
              <a:gd name="T16" fmla="*/ 90 w 107"/>
              <a:gd name="T17" fmla="*/ 0 h 107"/>
              <a:gd name="T18" fmla="*/ 74 w 107"/>
              <a:gd name="T19" fmla="*/ 17 h 107"/>
              <a:gd name="T20" fmla="*/ 74 w 107"/>
              <a:gd name="T21" fmla="*/ 20 h 107"/>
              <a:gd name="T22" fmla="*/ 29 w 107"/>
              <a:gd name="T23" fmla="*/ 42 h 107"/>
              <a:gd name="T24" fmla="*/ 17 w 107"/>
              <a:gd name="T25" fmla="*/ 37 h 107"/>
              <a:gd name="T26" fmla="*/ 0 w 107"/>
              <a:gd name="T27" fmla="*/ 54 h 107"/>
              <a:gd name="T28" fmla="*/ 17 w 107"/>
              <a:gd name="T29" fmla="*/ 70 h 107"/>
              <a:gd name="T30" fmla="*/ 29 w 107"/>
              <a:gd name="T31" fmla="*/ 65 h 107"/>
              <a:gd name="T32" fmla="*/ 74 w 107"/>
              <a:gd name="T33" fmla="*/ 88 h 107"/>
              <a:gd name="T34" fmla="*/ 74 w 107"/>
              <a:gd name="T35" fmla="*/ 90 h 107"/>
              <a:gd name="T36" fmla="*/ 90 w 107"/>
              <a:gd name="T37" fmla="*/ 107 h 107"/>
              <a:gd name="T38" fmla="*/ 107 w 107"/>
              <a:gd name="T39" fmla="*/ 90 h 107"/>
              <a:gd name="T40" fmla="*/ 90 w 107"/>
              <a:gd name="T41" fmla="*/ 7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7" h="107">
                <a:moveTo>
                  <a:pt x="90" y="74"/>
                </a:moveTo>
                <a:cubicBezTo>
                  <a:pt x="86" y="74"/>
                  <a:pt x="81" y="76"/>
                  <a:pt x="78" y="79"/>
                </a:cubicBezTo>
                <a:cubicBezTo>
                  <a:pt x="33" y="56"/>
                  <a:pt x="33" y="56"/>
                  <a:pt x="33" y="56"/>
                </a:cubicBezTo>
                <a:cubicBezTo>
                  <a:pt x="34" y="56"/>
                  <a:pt x="34" y="55"/>
                  <a:pt x="34" y="54"/>
                </a:cubicBezTo>
                <a:cubicBezTo>
                  <a:pt x="34" y="53"/>
                  <a:pt x="34" y="52"/>
                  <a:pt x="33" y="51"/>
                </a:cubicBezTo>
                <a:cubicBezTo>
                  <a:pt x="78" y="29"/>
                  <a:pt x="78" y="29"/>
                  <a:pt x="78" y="29"/>
                </a:cubicBezTo>
                <a:cubicBezTo>
                  <a:pt x="81" y="32"/>
                  <a:pt x="86" y="34"/>
                  <a:pt x="90" y="34"/>
                </a:cubicBezTo>
                <a:cubicBezTo>
                  <a:pt x="100" y="34"/>
                  <a:pt x="107" y="26"/>
                  <a:pt x="107" y="17"/>
                </a:cubicBezTo>
                <a:cubicBezTo>
                  <a:pt x="107" y="8"/>
                  <a:pt x="100" y="0"/>
                  <a:pt x="90" y="0"/>
                </a:cubicBezTo>
                <a:cubicBezTo>
                  <a:pt x="81" y="0"/>
                  <a:pt x="74" y="8"/>
                  <a:pt x="74" y="17"/>
                </a:cubicBezTo>
                <a:cubicBezTo>
                  <a:pt x="74" y="18"/>
                  <a:pt x="74" y="19"/>
                  <a:pt x="74" y="20"/>
                </a:cubicBezTo>
                <a:cubicBezTo>
                  <a:pt x="29" y="42"/>
                  <a:pt x="29" y="42"/>
                  <a:pt x="29" y="42"/>
                </a:cubicBezTo>
                <a:cubicBezTo>
                  <a:pt x="26" y="39"/>
                  <a:pt x="22" y="37"/>
                  <a:pt x="17" y="37"/>
                </a:cubicBezTo>
                <a:cubicBezTo>
                  <a:pt x="8" y="37"/>
                  <a:pt x="0" y="45"/>
                  <a:pt x="0" y="54"/>
                </a:cubicBezTo>
                <a:cubicBezTo>
                  <a:pt x="0" y="63"/>
                  <a:pt x="8" y="70"/>
                  <a:pt x="17" y="70"/>
                </a:cubicBezTo>
                <a:cubicBezTo>
                  <a:pt x="22" y="70"/>
                  <a:pt x="26" y="68"/>
                  <a:pt x="29" y="65"/>
                </a:cubicBezTo>
                <a:cubicBezTo>
                  <a:pt x="74" y="88"/>
                  <a:pt x="74" y="88"/>
                  <a:pt x="74" y="88"/>
                </a:cubicBezTo>
                <a:cubicBezTo>
                  <a:pt x="74" y="89"/>
                  <a:pt x="74" y="90"/>
                  <a:pt x="74" y="90"/>
                </a:cubicBezTo>
                <a:cubicBezTo>
                  <a:pt x="74" y="100"/>
                  <a:pt x="81" y="107"/>
                  <a:pt x="90" y="107"/>
                </a:cubicBezTo>
                <a:cubicBezTo>
                  <a:pt x="100" y="107"/>
                  <a:pt x="107" y="100"/>
                  <a:pt x="107" y="90"/>
                </a:cubicBezTo>
                <a:cubicBezTo>
                  <a:pt x="107" y="81"/>
                  <a:pt x="100" y="74"/>
                  <a:pt x="90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66" name="Freeform 125">
            <a:extLst>
              <a:ext uri="{FF2B5EF4-FFF2-40B4-BE49-F238E27FC236}">
                <a16:creationId xmlns:a16="http://schemas.microsoft.com/office/drawing/2014/main" id="{CE4EEF7A-2924-3D8C-219F-9D0914838CC5}"/>
              </a:ext>
            </a:extLst>
          </p:cNvPr>
          <p:cNvSpPr>
            <a:spLocks noEditPoints="1"/>
          </p:cNvSpPr>
          <p:nvPr/>
        </p:nvSpPr>
        <p:spPr bwMode="auto">
          <a:xfrm>
            <a:off x="9606096" y="2122911"/>
            <a:ext cx="243697" cy="264249"/>
          </a:xfrm>
          <a:custGeom>
            <a:avLst/>
            <a:gdLst>
              <a:gd name="T0" fmla="*/ 13 w 102"/>
              <a:gd name="T1" fmla="*/ 100 h 110"/>
              <a:gd name="T2" fmla="*/ 24 w 102"/>
              <a:gd name="T3" fmla="*/ 110 h 110"/>
              <a:gd name="T4" fmla="*/ 34 w 102"/>
              <a:gd name="T5" fmla="*/ 100 h 110"/>
              <a:gd name="T6" fmla="*/ 34 w 102"/>
              <a:gd name="T7" fmla="*/ 100 h 110"/>
              <a:gd name="T8" fmla="*/ 24 w 102"/>
              <a:gd name="T9" fmla="*/ 89 h 110"/>
              <a:gd name="T10" fmla="*/ 13 w 102"/>
              <a:gd name="T11" fmla="*/ 100 h 110"/>
              <a:gd name="T12" fmla="*/ 82 w 102"/>
              <a:gd name="T13" fmla="*/ 100 h 110"/>
              <a:gd name="T14" fmla="*/ 92 w 102"/>
              <a:gd name="T15" fmla="*/ 110 h 110"/>
              <a:gd name="T16" fmla="*/ 102 w 102"/>
              <a:gd name="T17" fmla="*/ 100 h 110"/>
              <a:gd name="T18" fmla="*/ 102 w 102"/>
              <a:gd name="T19" fmla="*/ 100 h 110"/>
              <a:gd name="T20" fmla="*/ 92 w 102"/>
              <a:gd name="T21" fmla="*/ 89 h 110"/>
              <a:gd name="T22" fmla="*/ 82 w 102"/>
              <a:gd name="T23" fmla="*/ 100 h 110"/>
              <a:gd name="T24" fmla="*/ 102 w 102"/>
              <a:gd name="T25" fmla="*/ 55 h 110"/>
              <a:gd name="T26" fmla="*/ 102 w 102"/>
              <a:gd name="T27" fmla="*/ 14 h 110"/>
              <a:gd name="T28" fmla="*/ 13 w 102"/>
              <a:gd name="T29" fmla="*/ 14 h 110"/>
              <a:gd name="T30" fmla="*/ 0 w 102"/>
              <a:gd name="T31" fmla="*/ 0 h 110"/>
              <a:gd name="T32" fmla="*/ 0 w 102"/>
              <a:gd name="T33" fmla="*/ 7 h 110"/>
              <a:gd name="T34" fmla="*/ 7 w 102"/>
              <a:gd name="T35" fmla="*/ 14 h 110"/>
              <a:gd name="T36" fmla="*/ 12 w 102"/>
              <a:gd name="T37" fmla="*/ 58 h 110"/>
              <a:gd name="T38" fmla="*/ 7 w 102"/>
              <a:gd name="T39" fmla="*/ 69 h 110"/>
              <a:gd name="T40" fmla="*/ 20 w 102"/>
              <a:gd name="T41" fmla="*/ 82 h 110"/>
              <a:gd name="T42" fmla="*/ 102 w 102"/>
              <a:gd name="T43" fmla="*/ 82 h 110"/>
              <a:gd name="T44" fmla="*/ 102 w 102"/>
              <a:gd name="T45" fmla="*/ 76 h 110"/>
              <a:gd name="T46" fmla="*/ 20 w 102"/>
              <a:gd name="T47" fmla="*/ 76 h 110"/>
              <a:gd name="T48" fmla="*/ 13 w 102"/>
              <a:gd name="T49" fmla="*/ 69 h 110"/>
              <a:gd name="T50" fmla="*/ 13 w 102"/>
              <a:gd name="T51" fmla="*/ 69 h 110"/>
              <a:gd name="T52" fmla="*/ 102 w 102"/>
              <a:gd name="T53" fmla="*/ 5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2" h="110">
                <a:moveTo>
                  <a:pt x="13" y="100"/>
                </a:moveTo>
                <a:cubicBezTo>
                  <a:pt x="13" y="105"/>
                  <a:pt x="18" y="110"/>
                  <a:pt x="24" y="110"/>
                </a:cubicBezTo>
                <a:cubicBezTo>
                  <a:pt x="29" y="110"/>
                  <a:pt x="34" y="105"/>
                  <a:pt x="34" y="100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4"/>
                  <a:pt x="29" y="89"/>
                  <a:pt x="24" y="89"/>
                </a:cubicBezTo>
                <a:cubicBezTo>
                  <a:pt x="18" y="89"/>
                  <a:pt x="13" y="94"/>
                  <a:pt x="13" y="100"/>
                </a:cubicBezTo>
                <a:close/>
                <a:moveTo>
                  <a:pt x="82" y="100"/>
                </a:moveTo>
                <a:cubicBezTo>
                  <a:pt x="82" y="105"/>
                  <a:pt x="86" y="110"/>
                  <a:pt x="92" y="110"/>
                </a:cubicBezTo>
                <a:cubicBezTo>
                  <a:pt x="98" y="110"/>
                  <a:pt x="102" y="105"/>
                  <a:pt x="102" y="100"/>
                </a:cubicBezTo>
                <a:cubicBezTo>
                  <a:pt x="102" y="100"/>
                  <a:pt x="102" y="100"/>
                  <a:pt x="102" y="100"/>
                </a:cubicBezTo>
                <a:cubicBezTo>
                  <a:pt x="102" y="94"/>
                  <a:pt x="98" y="89"/>
                  <a:pt x="92" y="89"/>
                </a:cubicBezTo>
                <a:cubicBezTo>
                  <a:pt x="86" y="89"/>
                  <a:pt x="82" y="94"/>
                  <a:pt x="82" y="100"/>
                </a:cubicBezTo>
                <a:close/>
                <a:moveTo>
                  <a:pt x="102" y="55"/>
                </a:moveTo>
                <a:cubicBezTo>
                  <a:pt x="102" y="14"/>
                  <a:pt x="102" y="14"/>
                  <a:pt x="10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6"/>
                  <a:pt x="7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3" y="7"/>
                  <a:pt x="7" y="10"/>
                  <a:pt x="7" y="14"/>
                </a:cubicBezTo>
                <a:cubicBezTo>
                  <a:pt x="12" y="58"/>
                  <a:pt x="12" y="58"/>
                  <a:pt x="12" y="58"/>
                </a:cubicBezTo>
                <a:cubicBezTo>
                  <a:pt x="9" y="61"/>
                  <a:pt x="7" y="64"/>
                  <a:pt x="7" y="69"/>
                </a:cubicBezTo>
                <a:cubicBezTo>
                  <a:pt x="7" y="76"/>
                  <a:pt x="13" y="82"/>
                  <a:pt x="20" y="82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102" y="76"/>
                  <a:pt x="102" y="76"/>
                  <a:pt x="102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16" y="76"/>
                  <a:pt x="13" y="73"/>
                  <a:pt x="13" y="69"/>
                </a:cubicBezTo>
                <a:cubicBezTo>
                  <a:pt x="13" y="69"/>
                  <a:pt x="13" y="69"/>
                  <a:pt x="13" y="69"/>
                </a:cubicBezTo>
                <a:lnTo>
                  <a:pt x="102" y="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67" name="Freeform 126">
            <a:extLst>
              <a:ext uri="{FF2B5EF4-FFF2-40B4-BE49-F238E27FC236}">
                <a16:creationId xmlns:a16="http://schemas.microsoft.com/office/drawing/2014/main" id="{65AC0382-36A7-003C-5611-946987203596}"/>
              </a:ext>
            </a:extLst>
          </p:cNvPr>
          <p:cNvSpPr>
            <a:spLocks noEditPoints="1"/>
          </p:cNvSpPr>
          <p:nvPr/>
        </p:nvSpPr>
        <p:spPr bwMode="auto">
          <a:xfrm>
            <a:off x="9673627" y="1917384"/>
            <a:ext cx="205527" cy="201122"/>
          </a:xfrm>
          <a:custGeom>
            <a:avLst/>
            <a:gdLst>
              <a:gd name="T0" fmla="*/ 82 w 86"/>
              <a:gd name="T1" fmla="*/ 47 h 84"/>
              <a:gd name="T2" fmla="*/ 82 w 86"/>
              <a:gd name="T3" fmla="*/ 42 h 84"/>
              <a:gd name="T4" fmla="*/ 43 w 86"/>
              <a:gd name="T5" fmla="*/ 3 h 84"/>
              <a:gd name="T6" fmla="*/ 36 w 86"/>
              <a:gd name="T7" fmla="*/ 4 h 84"/>
              <a:gd name="T8" fmla="*/ 24 w 86"/>
              <a:gd name="T9" fmla="*/ 0 h 84"/>
              <a:gd name="T10" fmla="*/ 0 w 86"/>
              <a:gd name="T11" fmla="*/ 23 h 84"/>
              <a:gd name="T12" fmla="*/ 4 w 86"/>
              <a:gd name="T13" fmla="*/ 36 h 84"/>
              <a:gd name="T14" fmla="*/ 4 w 86"/>
              <a:gd name="T15" fmla="*/ 42 h 84"/>
              <a:gd name="T16" fmla="*/ 43 w 86"/>
              <a:gd name="T17" fmla="*/ 81 h 84"/>
              <a:gd name="T18" fmla="*/ 50 w 86"/>
              <a:gd name="T19" fmla="*/ 80 h 84"/>
              <a:gd name="T20" fmla="*/ 62 w 86"/>
              <a:gd name="T21" fmla="*/ 84 h 84"/>
              <a:gd name="T22" fmla="*/ 86 w 86"/>
              <a:gd name="T23" fmla="*/ 61 h 84"/>
              <a:gd name="T24" fmla="*/ 82 w 86"/>
              <a:gd name="T25" fmla="*/ 47 h 84"/>
              <a:gd name="T26" fmla="*/ 46 w 86"/>
              <a:gd name="T27" fmla="*/ 71 h 84"/>
              <a:gd name="T28" fmla="*/ 23 w 86"/>
              <a:gd name="T29" fmla="*/ 64 h 84"/>
              <a:gd name="T30" fmla="*/ 24 w 86"/>
              <a:gd name="T31" fmla="*/ 51 h 84"/>
              <a:gd name="T32" fmla="*/ 34 w 86"/>
              <a:gd name="T33" fmla="*/ 59 h 84"/>
              <a:gd name="T34" fmla="*/ 52 w 86"/>
              <a:gd name="T35" fmla="*/ 58 h 84"/>
              <a:gd name="T36" fmla="*/ 41 w 86"/>
              <a:gd name="T37" fmla="*/ 47 h 84"/>
              <a:gd name="T38" fmla="*/ 20 w 86"/>
              <a:gd name="T39" fmla="*/ 30 h 84"/>
              <a:gd name="T40" fmla="*/ 37 w 86"/>
              <a:gd name="T41" fmla="*/ 13 h 84"/>
              <a:gd name="T42" fmla="*/ 61 w 86"/>
              <a:gd name="T43" fmla="*/ 19 h 84"/>
              <a:gd name="T44" fmla="*/ 59 w 86"/>
              <a:gd name="T45" fmla="*/ 31 h 84"/>
              <a:gd name="T46" fmla="*/ 42 w 86"/>
              <a:gd name="T47" fmla="*/ 22 h 84"/>
              <a:gd name="T48" fmla="*/ 38 w 86"/>
              <a:gd name="T49" fmla="*/ 35 h 84"/>
              <a:gd name="T50" fmla="*/ 66 w 86"/>
              <a:gd name="T51" fmla="*/ 49 h 84"/>
              <a:gd name="T52" fmla="*/ 46 w 86"/>
              <a:gd name="T53" fmla="*/ 7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6" h="84">
                <a:moveTo>
                  <a:pt x="82" y="47"/>
                </a:moveTo>
                <a:cubicBezTo>
                  <a:pt x="82" y="46"/>
                  <a:pt x="82" y="44"/>
                  <a:pt x="82" y="42"/>
                </a:cubicBezTo>
                <a:cubicBezTo>
                  <a:pt x="82" y="21"/>
                  <a:pt x="64" y="3"/>
                  <a:pt x="43" y="3"/>
                </a:cubicBezTo>
                <a:cubicBezTo>
                  <a:pt x="41" y="3"/>
                  <a:pt x="39" y="3"/>
                  <a:pt x="36" y="4"/>
                </a:cubicBezTo>
                <a:cubicBezTo>
                  <a:pt x="33" y="1"/>
                  <a:pt x="28" y="0"/>
                  <a:pt x="24" y="0"/>
                </a:cubicBezTo>
                <a:cubicBezTo>
                  <a:pt x="11" y="0"/>
                  <a:pt x="0" y="10"/>
                  <a:pt x="0" y="23"/>
                </a:cubicBezTo>
                <a:cubicBezTo>
                  <a:pt x="0" y="28"/>
                  <a:pt x="2" y="32"/>
                  <a:pt x="4" y="36"/>
                </a:cubicBezTo>
                <a:cubicBezTo>
                  <a:pt x="4" y="38"/>
                  <a:pt x="4" y="40"/>
                  <a:pt x="4" y="42"/>
                </a:cubicBezTo>
                <a:cubicBezTo>
                  <a:pt x="4" y="64"/>
                  <a:pt x="21" y="81"/>
                  <a:pt x="43" y="81"/>
                </a:cubicBezTo>
                <a:cubicBezTo>
                  <a:pt x="45" y="81"/>
                  <a:pt x="48" y="81"/>
                  <a:pt x="50" y="80"/>
                </a:cubicBezTo>
                <a:cubicBezTo>
                  <a:pt x="54" y="83"/>
                  <a:pt x="58" y="84"/>
                  <a:pt x="62" y="84"/>
                </a:cubicBezTo>
                <a:cubicBezTo>
                  <a:pt x="75" y="84"/>
                  <a:pt x="86" y="73"/>
                  <a:pt x="86" y="61"/>
                </a:cubicBezTo>
                <a:cubicBezTo>
                  <a:pt x="86" y="56"/>
                  <a:pt x="84" y="51"/>
                  <a:pt x="82" y="47"/>
                </a:cubicBezTo>
                <a:close/>
                <a:moveTo>
                  <a:pt x="46" y="71"/>
                </a:moveTo>
                <a:cubicBezTo>
                  <a:pt x="34" y="71"/>
                  <a:pt x="28" y="69"/>
                  <a:pt x="23" y="64"/>
                </a:cubicBezTo>
                <a:cubicBezTo>
                  <a:pt x="17" y="58"/>
                  <a:pt x="19" y="52"/>
                  <a:pt x="24" y="51"/>
                </a:cubicBezTo>
                <a:cubicBezTo>
                  <a:pt x="29" y="51"/>
                  <a:pt x="32" y="57"/>
                  <a:pt x="34" y="59"/>
                </a:cubicBezTo>
                <a:cubicBezTo>
                  <a:pt x="37" y="60"/>
                  <a:pt x="47" y="64"/>
                  <a:pt x="52" y="58"/>
                </a:cubicBezTo>
                <a:cubicBezTo>
                  <a:pt x="58" y="51"/>
                  <a:pt x="48" y="48"/>
                  <a:pt x="41" y="47"/>
                </a:cubicBezTo>
                <a:cubicBezTo>
                  <a:pt x="32" y="46"/>
                  <a:pt x="19" y="40"/>
                  <a:pt x="20" y="30"/>
                </a:cubicBezTo>
                <a:cubicBezTo>
                  <a:pt x="21" y="19"/>
                  <a:pt x="29" y="14"/>
                  <a:pt x="37" y="13"/>
                </a:cubicBezTo>
                <a:cubicBezTo>
                  <a:pt x="48" y="12"/>
                  <a:pt x="55" y="15"/>
                  <a:pt x="61" y="19"/>
                </a:cubicBezTo>
                <a:cubicBezTo>
                  <a:pt x="67" y="25"/>
                  <a:pt x="63" y="31"/>
                  <a:pt x="59" y="31"/>
                </a:cubicBezTo>
                <a:cubicBezTo>
                  <a:pt x="55" y="32"/>
                  <a:pt x="51" y="22"/>
                  <a:pt x="42" y="22"/>
                </a:cubicBezTo>
                <a:cubicBezTo>
                  <a:pt x="33" y="22"/>
                  <a:pt x="27" y="32"/>
                  <a:pt x="38" y="35"/>
                </a:cubicBezTo>
                <a:cubicBezTo>
                  <a:pt x="49" y="37"/>
                  <a:pt x="61" y="38"/>
                  <a:pt x="66" y="49"/>
                </a:cubicBezTo>
                <a:cubicBezTo>
                  <a:pt x="70" y="59"/>
                  <a:pt x="59" y="70"/>
                  <a:pt x="46" y="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68" name="Freeform 127">
            <a:extLst>
              <a:ext uri="{FF2B5EF4-FFF2-40B4-BE49-F238E27FC236}">
                <a16:creationId xmlns:a16="http://schemas.microsoft.com/office/drawing/2014/main" id="{AF632384-97A4-5608-F408-A60F4B1CDA32}"/>
              </a:ext>
            </a:extLst>
          </p:cNvPr>
          <p:cNvSpPr>
            <a:spLocks noEditPoints="1"/>
          </p:cNvSpPr>
          <p:nvPr/>
        </p:nvSpPr>
        <p:spPr bwMode="auto">
          <a:xfrm>
            <a:off x="9761710" y="1742685"/>
            <a:ext cx="114508" cy="149742"/>
          </a:xfrm>
          <a:custGeom>
            <a:avLst/>
            <a:gdLst>
              <a:gd name="T0" fmla="*/ 42 w 48"/>
              <a:gd name="T1" fmla="*/ 8 h 63"/>
              <a:gd name="T2" fmla="*/ 6 w 48"/>
              <a:gd name="T3" fmla="*/ 8 h 63"/>
              <a:gd name="T4" fmla="*/ 0 w 48"/>
              <a:gd name="T5" fmla="*/ 14 h 63"/>
              <a:gd name="T6" fmla="*/ 0 w 48"/>
              <a:gd name="T7" fmla="*/ 16 h 63"/>
              <a:gd name="T8" fmla="*/ 48 w 48"/>
              <a:gd name="T9" fmla="*/ 16 h 63"/>
              <a:gd name="T10" fmla="*/ 48 w 48"/>
              <a:gd name="T11" fmla="*/ 14 h 63"/>
              <a:gd name="T12" fmla="*/ 42 w 48"/>
              <a:gd name="T13" fmla="*/ 8 h 63"/>
              <a:gd name="T14" fmla="*/ 31 w 48"/>
              <a:gd name="T15" fmla="*/ 4 h 63"/>
              <a:gd name="T16" fmla="*/ 32 w 48"/>
              <a:gd name="T17" fmla="*/ 10 h 63"/>
              <a:gd name="T18" fmla="*/ 16 w 48"/>
              <a:gd name="T19" fmla="*/ 10 h 63"/>
              <a:gd name="T20" fmla="*/ 17 w 48"/>
              <a:gd name="T21" fmla="*/ 4 h 63"/>
              <a:gd name="T22" fmla="*/ 31 w 48"/>
              <a:gd name="T23" fmla="*/ 4 h 63"/>
              <a:gd name="T24" fmla="*/ 32 w 48"/>
              <a:gd name="T25" fmla="*/ 0 h 63"/>
              <a:gd name="T26" fmla="*/ 16 w 48"/>
              <a:gd name="T27" fmla="*/ 0 h 63"/>
              <a:gd name="T28" fmla="*/ 13 w 48"/>
              <a:gd name="T29" fmla="*/ 3 h 63"/>
              <a:gd name="T30" fmla="*/ 12 w 48"/>
              <a:gd name="T31" fmla="*/ 11 h 63"/>
              <a:gd name="T32" fmla="*/ 14 w 48"/>
              <a:gd name="T33" fmla="*/ 14 h 63"/>
              <a:gd name="T34" fmla="*/ 34 w 48"/>
              <a:gd name="T35" fmla="*/ 14 h 63"/>
              <a:gd name="T36" fmla="*/ 36 w 48"/>
              <a:gd name="T37" fmla="*/ 11 h 63"/>
              <a:gd name="T38" fmla="*/ 35 w 48"/>
              <a:gd name="T39" fmla="*/ 3 h 63"/>
              <a:gd name="T40" fmla="*/ 32 w 48"/>
              <a:gd name="T41" fmla="*/ 0 h 63"/>
              <a:gd name="T42" fmla="*/ 43 w 48"/>
              <a:gd name="T43" fmla="*/ 20 h 63"/>
              <a:gd name="T44" fmla="*/ 5 w 48"/>
              <a:gd name="T45" fmla="*/ 20 h 63"/>
              <a:gd name="T46" fmla="*/ 2 w 48"/>
              <a:gd name="T47" fmla="*/ 24 h 63"/>
              <a:gd name="T48" fmla="*/ 5 w 48"/>
              <a:gd name="T49" fmla="*/ 59 h 63"/>
              <a:gd name="T50" fmla="*/ 9 w 48"/>
              <a:gd name="T51" fmla="*/ 63 h 63"/>
              <a:gd name="T52" fmla="*/ 39 w 48"/>
              <a:gd name="T53" fmla="*/ 63 h 63"/>
              <a:gd name="T54" fmla="*/ 43 w 48"/>
              <a:gd name="T55" fmla="*/ 59 h 63"/>
              <a:gd name="T56" fmla="*/ 46 w 48"/>
              <a:gd name="T57" fmla="*/ 24 h 63"/>
              <a:gd name="T58" fmla="*/ 43 w 48"/>
              <a:gd name="T59" fmla="*/ 20 h 63"/>
              <a:gd name="T60" fmla="*/ 16 w 48"/>
              <a:gd name="T61" fmla="*/ 55 h 63"/>
              <a:gd name="T62" fmla="*/ 10 w 48"/>
              <a:gd name="T63" fmla="*/ 55 h 63"/>
              <a:gd name="T64" fmla="*/ 8 w 48"/>
              <a:gd name="T65" fmla="*/ 28 h 63"/>
              <a:gd name="T66" fmla="*/ 16 w 48"/>
              <a:gd name="T67" fmla="*/ 28 h 63"/>
              <a:gd name="T68" fmla="*/ 16 w 48"/>
              <a:gd name="T69" fmla="*/ 55 h 63"/>
              <a:gd name="T70" fmla="*/ 28 w 48"/>
              <a:gd name="T71" fmla="*/ 55 h 63"/>
              <a:gd name="T72" fmla="*/ 20 w 48"/>
              <a:gd name="T73" fmla="*/ 55 h 63"/>
              <a:gd name="T74" fmla="*/ 20 w 48"/>
              <a:gd name="T75" fmla="*/ 28 h 63"/>
              <a:gd name="T76" fmla="*/ 28 w 48"/>
              <a:gd name="T77" fmla="*/ 28 h 63"/>
              <a:gd name="T78" fmla="*/ 28 w 48"/>
              <a:gd name="T79" fmla="*/ 55 h 63"/>
              <a:gd name="T80" fmla="*/ 38 w 48"/>
              <a:gd name="T81" fmla="*/ 55 h 63"/>
              <a:gd name="T82" fmla="*/ 32 w 48"/>
              <a:gd name="T83" fmla="*/ 55 h 63"/>
              <a:gd name="T84" fmla="*/ 32 w 48"/>
              <a:gd name="T85" fmla="*/ 28 h 63"/>
              <a:gd name="T86" fmla="*/ 40 w 48"/>
              <a:gd name="T87" fmla="*/ 28 h 63"/>
              <a:gd name="T88" fmla="*/ 38 w 48"/>
              <a:gd name="T89" fmla="*/ 5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8" h="63">
                <a:moveTo>
                  <a:pt x="42" y="8"/>
                </a:moveTo>
                <a:cubicBezTo>
                  <a:pt x="6" y="8"/>
                  <a:pt x="6" y="8"/>
                  <a:pt x="6" y="8"/>
                </a:cubicBezTo>
                <a:cubicBezTo>
                  <a:pt x="3" y="8"/>
                  <a:pt x="0" y="11"/>
                  <a:pt x="0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1"/>
                  <a:pt x="45" y="8"/>
                  <a:pt x="42" y="8"/>
                </a:cubicBezTo>
                <a:close/>
                <a:moveTo>
                  <a:pt x="31" y="4"/>
                </a:moveTo>
                <a:cubicBezTo>
                  <a:pt x="32" y="10"/>
                  <a:pt x="32" y="10"/>
                  <a:pt x="32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4"/>
                  <a:pt x="17" y="4"/>
                  <a:pt x="17" y="4"/>
                </a:cubicBezTo>
                <a:cubicBezTo>
                  <a:pt x="31" y="4"/>
                  <a:pt x="31" y="4"/>
                  <a:pt x="31" y="4"/>
                </a:cubicBezTo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3" y="1"/>
                  <a:pt x="13" y="3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3"/>
                  <a:pt x="13" y="14"/>
                  <a:pt x="1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6" y="14"/>
                  <a:pt x="37" y="13"/>
                  <a:pt x="36" y="11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1"/>
                  <a:pt x="34" y="0"/>
                  <a:pt x="32" y="0"/>
                </a:cubicBezTo>
                <a:close/>
                <a:moveTo>
                  <a:pt x="43" y="20"/>
                </a:moveTo>
                <a:cubicBezTo>
                  <a:pt x="5" y="20"/>
                  <a:pt x="5" y="20"/>
                  <a:pt x="5" y="20"/>
                </a:cubicBezTo>
                <a:cubicBezTo>
                  <a:pt x="3" y="20"/>
                  <a:pt x="2" y="22"/>
                  <a:pt x="2" y="24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61"/>
                  <a:pt x="7" y="63"/>
                  <a:pt x="9" y="63"/>
                </a:cubicBezTo>
                <a:cubicBezTo>
                  <a:pt x="39" y="63"/>
                  <a:pt x="39" y="63"/>
                  <a:pt x="39" y="63"/>
                </a:cubicBezTo>
                <a:cubicBezTo>
                  <a:pt x="41" y="63"/>
                  <a:pt x="43" y="61"/>
                  <a:pt x="43" y="59"/>
                </a:cubicBezTo>
                <a:cubicBezTo>
                  <a:pt x="46" y="24"/>
                  <a:pt x="46" y="24"/>
                  <a:pt x="46" y="24"/>
                </a:cubicBezTo>
                <a:cubicBezTo>
                  <a:pt x="47" y="22"/>
                  <a:pt x="45" y="20"/>
                  <a:pt x="43" y="20"/>
                </a:cubicBezTo>
                <a:close/>
                <a:moveTo>
                  <a:pt x="16" y="55"/>
                </a:moveTo>
                <a:cubicBezTo>
                  <a:pt x="10" y="55"/>
                  <a:pt x="10" y="55"/>
                  <a:pt x="10" y="55"/>
                </a:cubicBezTo>
                <a:cubicBezTo>
                  <a:pt x="8" y="28"/>
                  <a:pt x="8" y="28"/>
                  <a:pt x="8" y="28"/>
                </a:cubicBezTo>
                <a:cubicBezTo>
                  <a:pt x="16" y="28"/>
                  <a:pt x="16" y="28"/>
                  <a:pt x="16" y="28"/>
                </a:cubicBezTo>
                <a:lnTo>
                  <a:pt x="16" y="55"/>
                </a:lnTo>
                <a:close/>
                <a:moveTo>
                  <a:pt x="28" y="55"/>
                </a:moveTo>
                <a:cubicBezTo>
                  <a:pt x="20" y="55"/>
                  <a:pt x="20" y="55"/>
                  <a:pt x="20" y="55"/>
                </a:cubicBezTo>
                <a:cubicBezTo>
                  <a:pt x="20" y="28"/>
                  <a:pt x="20" y="28"/>
                  <a:pt x="20" y="28"/>
                </a:cubicBezTo>
                <a:cubicBezTo>
                  <a:pt x="28" y="28"/>
                  <a:pt x="28" y="28"/>
                  <a:pt x="28" y="28"/>
                </a:cubicBezTo>
                <a:lnTo>
                  <a:pt x="28" y="55"/>
                </a:lnTo>
                <a:close/>
                <a:moveTo>
                  <a:pt x="38" y="55"/>
                </a:moveTo>
                <a:cubicBezTo>
                  <a:pt x="32" y="55"/>
                  <a:pt x="32" y="55"/>
                  <a:pt x="32" y="55"/>
                </a:cubicBezTo>
                <a:cubicBezTo>
                  <a:pt x="32" y="28"/>
                  <a:pt x="32" y="28"/>
                  <a:pt x="32" y="28"/>
                </a:cubicBezTo>
                <a:cubicBezTo>
                  <a:pt x="40" y="28"/>
                  <a:pt x="40" y="28"/>
                  <a:pt x="40" y="28"/>
                </a:cubicBezTo>
                <a:lnTo>
                  <a:pt x="38" y="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69" name="Freeform 128">
            <a:extLst>
              <a:ext uri="{FF2B5EF4-FFF2-40B4-BE49-F238E27FC236}">
                <a16:creationId xmlns:a16="http://schemas.microsoft.com/office/drawing/2014/main" id="{6F06E748-91F5-4700-E73C-119C679084C4}"/>
              </a:ext>
            </a:extLst>
          </p:cNvPr>
          <p:cNvSpPr>
            <a:spLocks noEditPoints="1"/>
          </p:cNvSpPr>
          <p:nvPr/>
        </p:nvSpPr>
        <p:spPr bwMode="auto">
          <a:xfrm>
            <a:off x="9425526" y="2968509"/>
            <a:ext cx="312696" cy="314163"/>
          </a:xfrm>
          <a:custGeom>
            <a:avLst/>
            <a:gdLst>
              <a:gd name="T0" fmla="*/ 65 w 130"/>
              <a:gd name="T1" fmla="*/ 0 h 131"/>
              <a:gd name="T2" fmla="*/ 0 w 130"/>
              <a:gd name="T3" fmla="*/ 65 h 131"/>
              <a:gd name="T4" fmla="*/ 65 w 130"/>
              <a:gd name="T5" fmla="*/ 131 h 131"/>
              <a:gd name="T6" fmla="*/ 130 w 130"/>
              <a:gd name="T7" fmla="*/ 65 h 131"/>
              <a:gd name="T8" fmla="*/ 65 w 130"/>
              <a:gd name="T9" fmla="*/ 0 h 131"/>
              <a:gd name="T10" fmla="*/ 65 w 130"/>
              <a:gd name="T11" fmla="*/ 114 h 131"/>
              <a:gd name="T12" fmla="*/ 16 w 130"/>
              <a:gd name="T13" fmla="*/ 65 h 131"/>
              <a:gd name="T14" fmla="*/ 65 w 130"/>
              <a:gd name="T15" fmla="*/ 17 h 131"/>
              <a:gd name="T16" fmla="*/ 114 w 130"/>
              <a:gd name="T17" fmla="*/ 65 h 131"/>
              <a:gd name="T18" fmla="*/ 65 w 130"/>
              <a:gd name="T19" fmla="*/ 114 h 131"/>
              <a:gd name="T20" fmla="*/ 40 w 130"/>
              <a:gd name="T21" fmla="*/ 65 h 131"/>
              <a:gd name="T22" fmla="*/ 65 w 130"/>
              <a:gd name="T23" fmla="*/ 90 h 131"/>
              <a:gd name="T24" fmla="*/ 89 w 130"/>
              <a:gd name="T25" fmla="*/ 65 h 131"/>
              <a:gd name="T26" fmla="*/ 65 w 130"/>
              <a:gd name="T27" fmla="*/ 41 h 131"/>
              <a:gd name="T28" fmla="*/ 40 w 130"/>
              <a:gd name="T29" fmla="*/ 6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0" h="131">
                <a:moveTo>
                  <a:pt x="65" y="0"/>
                </a:moveTo>
                <a:cubicBezTo>
                  <a:pt x="29" y="0"/>
                  <a:pt x="0" y="29"/>
                  <a:pt x="0" y="65"/>
                </a:cubicBezTo>
                <a:cubicBezTo>
                  <a:pt x="0" y="101"/>
                  <a:pt x="29" y="131"/>
                  <a:pt x="65" y="131"/>
                </a:cubicBezTo>
                <a:cubicBezTo>
                  <a:pt x="101" y="131"/>
                  <a:pt x="130" y="101"/>
                  <a:pt x="130" y="65"/>
                </a:cubicBezTo>
                <a:cubicBezTo>
                  <a:pt x="130" y="29"/>
                  <a:pt x="101" y="0"/>
                  <a:pt x="65" y="0"/>
                </a:cubicBezTo>
                <a:close/>
                <a:moveTo>
                  <a:pt x="65" y="114"/>
                </a:moveTo>
                <a:cubicBezTo>
                  <a:pt x="38" y="114"/>
                  <a:pt x="16" y="92"/>
                  <a:pt x="16" y="65"/>
                </a:cubicBezTo>
                <a:cubicBezTo>
                  <a:pt x="16" y="38"/>
                  <a:pt x="38" y="17"/>
                  <a:pt x="65" y="17"/>
                </a:cubicBezTo>
                <a:cubicBezTo>
                  <a:pt x="92" y="17"/>
                  <a:pt x="114" y="38"/>
                  <a:pt x="114" y="65"/>
                </a:cubicBezTo>
                <a:cubicBezTo>
                  <a:pt x="114" y="92"/>
                  <a:pt x="92" y="114"/>
                  <a:pt x="65" y="114"/>
                </a:cubicBezTo>
                <a:close/>
                <a:moveTo>
                  <a:pt x="40" y="65"/>
                </a:moveTo>
                <a:cubicBezTo>
                  <a:pt x="40" y="79"/>
                  <a:pt x="51" y="90"/>
                  <a:pt x="65" y="90"/>
                </a:cubicBezTo>
                <a:cubicBezTo>
                  <a:pt x="78" y="90"/>
                  <a:pt x="89" y="79"/>
                  <a:pt x="89" y="65"/>
                </a:cubicBezTo>
                <a:cubicBezTo>
                  <a:pt x="89" y="52"/>
                  <a:pt x="78" y="41"/>
                  <a:pt x="65" y="41"/>
                </a:cubicBezTo>
                <a:cubicBezTo>
                  <a:pt x="51" y="41"/>
                  <a:pt x="40" y="52"/>
                  <a:pt x="40" y="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70" name="Freeform 129">
            <a:extLst>
              <a:ext uri="{FF2B5EF4-FFF2-40B4-BE49-F238E27FC236}">
                <a16:creationId xmlns:a16="http://schemas.microsoft.com/office/drawing/2014/main" id="{1FD621B9-5C05-562E-9542-492123A30BE4}"/>
              </a:ext>
            </a:extLst>
          </p:cNvPr>
          <p:cNvSpPr>
            <a:spLocks noEditPoints="1"/>
          </p:cNvSpPr>
          <p:nvPr/>
        </p:nvSpPr>
        <p:spPr bwMode="auto">
          <a:xfrm>
            <a:off x="9197978" y="1656071"/>
            <a:ext cx="518223" cy="224612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71" name="Freeform 130">
            <a:extLst>
              <a:ext uri="{FF2B5EF4-FFF2-40B4-BE49-F238E27FC236}">
                <a16:creationId xmlns:a16="http://schemas.microsoft.com/office/drawing/2014/main" id="{CA0C30FE-FF95-35A1-0957-E2B016C150D4}"/>
              </a:ext>
            </a:extLst>
          </p:cNvPr>
          <p:cNvSpPr>
            <a:spLocks noEditPoints="1"/>
          </p:cNvSpPr>
          <p:nvPr/>
        </p:nvSpPr>
        <p:spPr bwMode="auto">
          <a:xfrm>
            <a:off x="9296338" y="1924724"/>
            <a:ext cx="287738" cy="256909"/>
          </a:xfrm>
          <a:custGeom>
            <a:avLst/>
            <a:gdLst>
              <a:gd name="T0" fmla="*/ 50 w 120"/>
              <a:gd name="T1" fmla="*/ 0 h 107"/>
              <a:gd name="T2" fmla="*/ 50 w 120"/>
              <a:gd name="T3" fmla="*/ 0 h 107"/>
              <a:gd name="T4" fmla="*/ 100 w 120"/>
              <a:gd name="T5" fmla="*/ 41 h 107"/>
              <a:gd name="T6" fmla="*/ 50 w 120"/>
              <a:gd name="T7" fmla="*/ 81 h 107"/>
              <a:gd name="T8" fmla="*/ 42 w 120"/>
              <a:gd name="T9" fmla="*/ 81 h 107"/>
              <a:gd name="T10" fmla="*/ 7 w 120"/>
              <a:gd name="T11" fmla="*/ 93 h 107"/>
              <a:gd name="T12" fmla="*/ 7 w 120"/>
              <a:gd name="T13" fmla="*/ 91 h 107"/>
              <a:gd name="T14" fmla="*/ 19 w 120"/>
              <a:gd name="T15" fmla="*/ 75 h 107"/>
              <a:gd name="T16" fmla="*/ 19 w 120"/>
              <a:gd name="T17" fmla="*/ 72 h 107"/>
              <a:gd name="T18" fmla="*/ 0 w 120"/>
              <a:gd name="T19" fmla="*/ 41 h 107"/>
              <a:gd name="T20" fmla="*/ 50 w 120"/>
              <a:gd name="T21" fmla="*/ 0 h 107"/>
              <a:gd name="T22" fmla="*/ 104 w 120"/>
              <a:gd name="T23" fmla="*/ 91 h 107"/>
              <a:gd name="T24" fmla="*/ 113 w 120"/>
              <a:gd name="T25" fmla="*/ 104 h 107"/>
              <a:gd name="T26" fmla="*/ 113 w 120"/>
              <a:gd name="T27" fmla="*/ 107 h 107"/>
              <a:gd name="T28" fmla="*/ 83 w 120"/>
              <a:gd name="T29" fmla="*/ 96 h 107"/>
              <a:gd name="T30" fmla="*/ 77 w 120"/>
              <a:gd name="T31" fmla="*/ 96 h 107"/>
              <a:gd name="T32" fmla="*/ 50 w 120"/>
              <a:gd name="T33" fmla="*/ 89 h 107"/>
              <a:gd name="T34" fmla="*/ 90 w 120"/>
              <a:gd name="T35" fmla="*/ 75 h 107"/>
              <a:gd name="T36" fmla="*/ 103 w 120"/>
              <a:gd name="T37" fmla="*/ 60 h 107"/>
              <a:gd name="T38" fmla="*/ 108 w 120"/>
              <a:gd name="T39" fmla="*/ 41 h 107"/>
              <a:gd name="T40" fmla="*/ 108 w 120"/>
              <a:gd name="T41" fmla="*/ 37 h 107"/>
              <a:gd name="T42" fmla="*/ 120 w 120"/>
              <a:gd name="T43" fmla="*/ 62 h 107"/>
              <a:gd name="T44" fmla="*/ 104 w 120"/>
              <a:gd name="T45" fmla="*/ 88 h 107"/>
              <a:gd name="T46" fmla="*/ 104 w 120"/>
              <a:gd name="T47" fmla="*/ 9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0" h="107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78" y="0"/>
                  <a:pt x="100" y="18"/>
                  <a:pt x="100" y="41"/>
                </a:cubicBezTo>
                <a:cubicBezTo>
                  <a:pt x="100" y="63"/>
                  <a:pt x="78" y="81"/>
                  <a:pt x="50" y="81"/>
                </a:cubicBezTo>
                <a:cubicBezTo>
                  <a:pt x="47" y="81"/>
                  <a:pt x="45" y="81"/>
                  <a:pt x="42" y="81"/>
                </a:cubicBezTo>
                <a:cubicBezTo>
                  <a:pt x="32" y="91"/>
                  <a:pt x="19" y="93"/>
                  <a:pt x="7" y="93"/>
                </a:cubicBezTo>
                <a:cubicBezTo>
                  <a:pt x="7" y="91"/>
                  <a:pt x="7" y="91"/>
                  <a:pt x="7" y="91"/>
                </a:cubicBezTo>
                <a:cubicBezTo>
                  <a:pt x="14" y="87"/>
                  <a:pt x="19" y="82"/>
                  <a:pt x="19" y="75"/>
                </a:cubicBezTo>
                <a:cubicBezTo>
                  <a:pt x="19" y="74"/>
                  <a:pt x="19" y="73"/>
                  <a:pt x="19" y="72"/>
                </a:cubicBezTo>
                <a:cubicBezTo>
                  <a:pt x="8" y="65"/>
                  <a:pt x="0" y="53"/>
                  <a:pt x="0" y="41"/>
                </a:cubicBezTo>
                <a:cubicBezTo>
                  <a:pt x="0" y="18"/>
                  <a:pt x="23" y="0"/>
                  <a:pt x="50" y="0"/>
                </a:cubicBezTo>
                <a:close/>
                <a:moveTo>
                  <a:pt x="104" y="91"/>
                </a:moveTo>
                <a:cubicBezTo>
                  <a:pt x="104" y="97"/>
                  <a:pt x="107" y="102"/>
                  <a:pt x="113" y="104"/>
                </a:cubicBezTo>
                <a:cubicBezTo>
                  <a:pt x="113" y="107"/>
                  <a:pt x="113" y="107"/>
                  <a:pt x="113" y="107"/>
                </a:cubicBezTo>
                <a:cubicBezTo>
                  <a:pt x="102" y="106"/>
                  <a:pt x="93" y="105"/>
                  <a:pt x="83" y="96"/>
                </a:cubicBezTo>
                <a:cubicBezTo>
                  <a:pt x="81" y="96"/>
                  <a:pt x="79" y="96"/>
                  <a:pt x="77" y="96"/>
                </a:cubicBezTo>
                <a:cubicBezTo>
                  <a:pt x="67" y="96"/>
                  <a:pt x="58" y="93"/>
                  <a:pt x="50" y="89"/>
                </a:cubicBezTo>
                <a:cubicBezTo>
                  <a:pt x="65" y="89"/>
                  <a:pt x="79" y="84"/>
                  <a:pt x="90" y="75"/>
                </a:cubicBezTo>
                <a:cubicBezTo>
                  <a:pt x="96" y="71"/>
                  <a:pt x="100" y="66"/>
                  <a:pt x="103" y="60"/>
                </a:cubicBezTo>
                <a:cubicBezTo>
                  <a:pt x="106" y="54"/>
                  <a:pt x="108" y="47"/>
                  <a:pt x="108" y="41"/>
                </a:cubicBezTo>
                <a:cubicBezTo>
                  <a:pt x="108" y="40"/>
                  <a:pt x="108" y="39"/>
                  <a:pt x="108" y="37"/>
                </a:cubicBezTo>
                <a:cubicBezTo>
                  <a:pt x="115" y="44"/>
                  <a:pt x="120" y="52"/>
                  <a:pt x="120" y="62"/>
                </a:cubicBezTo>
                <a:cubicBezTo>
                  <a:pt x="120" y="72"/>
                  <a:pt x="114" y="82"/>
                  <a:pt x="104" y="88"/>
                </a:cubicBezTo>
                <a:cubicBezTo>
                  <a:pt x="104" y="89"/>
                  <a:pt x="104" y="90"/>
                  <a:pt x="104" y="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72" name="Freeform 131">
            <a:extLst>
              <a:ext uri="{FF2B5EF4-FFF2-40B4-BE49-F238E27FC236}">
                <a16:creationId xmlns:a16="http://schemas.microsoft.com/office/drawing/2014/main" id="{683F3513-5B35-62A0-8321-FBAA8BC2CCE2}"/>
              </a:ext>
            </a:extLst>
          </p:cNvPr>
          <p:cNvSpPr>
            <a:spLocks noEditPoints="1"/>
          </p:cNvSpPr>
          <p:nvPr/>
        </p:nvSpPr>
        <p:spPr bwMode="auto">
          <a:xfrm>
            <a:off x="9325699" y="2209525"/>
            <a:ext cx="253973" cy="252505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73" name="Freeform 132">
            <a:extLst>
              <a:ext uri="{FF2B5EF4-FFF2-40B4-BE49-F238E27FC236}">
                <a16:creationId xmlns:a16="http://schemas.microsoft.com/office/drawing/2014/main" id="{09C99EC8-8ABB-4866-678D-7E1391865E10}"/>
              </a:ext>
            </a:extLst>
          </p:cNvPr>
          <p:cNvSpPr>
            <a:spLocks noEditPoints="1"/>
          </p:cNvSpPr>
          <p:nvPr/>
        </p:nvSpPr>
        <p:spPr bwMode="auto">
          <a:xfrm>
            <a:off x="9341847" y="2514881"/>
            <a:ext cx="237824" cy="251037"/>
          </a:xfrm>
          <a:custGeom>
            <a:avLst/>
            <a:gdLst>
              <a:gd name="T0" fmla="*/ 75 w 162"/>
              <a:gd name="T1" fmla="*/ 65 h 171"/>
              <a:gd name="T2" fmla="*/ 54 w 162"/>
              <a:gd name="T3" fmla="*/ 86 h 171"/>
              <a:gd name="T4" fmla="*/ 87 w 162"/>
              <a:gd name="T5" fmla="*/ 65 h 171"/>
              <a:gd name="T6" fmla="*/ 108 w 162"/>
              <a:gd name="T7" fmla="*/ 86 h 171"/>
              <a:gd name="T8" fmla="*/ 87 w 162"/>
              <a:gd name="T9" fmla="*/ 65 h 171"/>
              <a:gd name="T10" fmla="*/ 139 w 162"/>
              <a:gd name="T11" fmla="*/ 65 h 171"/>
              <a:gd name="T12" fmla="*/ 118 w 162"/>
              <a:gd name="T13" fmla="*/ 86 h 171"/>
              <a:gd name="T14" fmla="*/ 21 w 162"/>
              <a:gd name="T15" fmla="*/ 129 h 171"/>
              <a:gd name="T16" fmla="*/ 43 w 162"/>
              <a:gd name="T17" fmla="*/ 150 h 171"/>
              <a:gd name="T18" fmla="*/ 21 w 162"/>
              <a:gd name="T19" fmla="*/ 129 h 171"/>
              <a:gd name="T20" fmla="*/ 75 w 162"/>
              <a:gd name="T21" fmla="*/ 129 h 171"/>
              <a:gd name="T22" fmla="*/ 54 w 162"/>
              <a:gd name="T23" fmla="*/ 150 h 171"/>
              <a:gd name="T24" fmla="*/ 87 w 162"/>
              <a:gd name="T25" fmla="*/ 129 h 171"/>
              <a:gd name="T26" fmla="*/ 108 w 162"/>
              <a:gd name="T27" fmla="*/ 150 h 171"/>
              <a:gd name="T28" fmla="*/ 87 w 162"/>
              <a:gd name="T29" fmla="*/ 129 h 171"/>
              <a:gd name="T30" fmla="*/ 75 w 162"/>
              <a:gd name="T31" fmla="*/ 96 h 171"/>
              <a:gd name="T32" fmla="*/ 54 w 162"/>
              <a:gd name="T33" fmla="*/ 117 h 171"/>
              <a:gd name="T34" fmla="*/ 87 w 162"/>
              <a:gd name="T35" fmla="*/ 96 h 171"/>
              <a:gd name="T36" fmla="*/ 108 w 162"/>
              <a:gd name="T37" fmla="*/ 117 h 171"/>
              <a:gd name="T38" fmla="*/ 87 w 162"/>
              <a:gd name="T39" fmla="*/ 96 h 171"/>
              <a:gd name="T40" fmla="*/ 139 w 162"/>
              <a:gd name="T41" fmla="*/ 96 h 171"/>
              <a:gd name="T42" fmla="*/ 118 w 162"/>
              <a:gd name="T43" fmla="*/ 117 h 171"/>
              <a:gd name="T44" fmla="*/ 21 w 162"/>
              <a:gd name="T45" fmla="*/ 96 h 171"/>
              <a:gd name="T46" fmla="*/ 43 w 162"/>
              <a:gd name="T47" fmla="*/ 117 h 171"/>
              <a:gd name="T48" fmla="*/ 21 w 162"/>
              <a:gd name="T49" fmla="*/ 96 h 171"/>
              <a:gd name="T50" fmla="*/ 139 w 162"/>
              <a:gd name="T51" fmla="*/ 11 h 171"/>
              <a:gd name="T52" fmla="*/ 118 w 162"/>
              <a:gd name="T53" fmla="*/ 0 h 171"/>
              <a:gd name="T54" fmla="*/ 43 w 162"/>
              <a:gd name="T55" fmla="*/ 11 h 171"/>
              <a:gd name="T56" fmla="*/ 21 w 162"/>
              <a:gd name="T57" fmla="*/ 0 h 171"/>
              <a:gd name="T58" fmla="*/ 0 w 162"/>
              <a:gd name="T59" fmla="*/ 171 h 171"/>
              <a:gd name="T60" fmla="*/ 162 w 162"/>
              <a:gd name="T61" fmla="*/ 0 h 171"/>
              <a:gd name="T62" fmla="*/ 150 w 162"/>
              <a:gd name="T63" fmla="*/ 161 h 171"/>
              <a:gd name="T64" fmla="*/ 11 w 162"/>
              <a:gd name="T65" fmla="*/ 44 h 171"/>
              <a:gd name="T66" fmla="*/ 150 w 162"/>
              <a:gd name="T67" fmla="*/ 16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2" h="171">
                <a:moveTo>
                  <a:pt x="54" y="65"/>
                </a:moveTo>
                <a:lnTo>
                  <a:pt x="75" y="65"/>
                </a:lnTo>
                <a:lnTo>
                  <a:pt x="75" y="86"/>
                </a:lnTo>
                <a:lnTo>
                  <a:pt x="54" y="86"/>
                </a:lnTo>
                <a:lnTo>
                  <a:pt x="54" y="65"/>
                </a:lnTo>
                <a:close/>
                <a:moveTo>
                  <a:pt x="87" y="65"/>
                </a:moveTo>
                <a:lnTo>
                  <a:pt x="108" y="65"/>
                </a:lnTo>
                <a:lnTo>
                  <a:pt x="108" y="86"/>
                </a:lnTo>
                <a:lnTo>
                  <a:pt x="87" y="86"/>
                </a:lnTo>
                <a:lnTo>
                  <a:pt x="87" y="65"/>
                </a:lnTo>
                <a:close/>
                <a:moveTo>
                  <a:pt x="118" y="65"/>
                </a:moveTo>
                <a:lnTo>
                  <a:pt x="139" y="65"/>
                </a:lnTo>
                <a:lnTo>
                  <a:pt x="139" y="86"/>
                </a:lnTo>
                <a:lnTo>
                  <a:pt x="118" y="86"/>
                </a:lnTo>
                <a:lnTo>
                  <a:pt x="118" y="65"/>
                </a:lnTo>
                <a:close/>
                <a:moveTo>
                  <a:pt x="21" y="129"/>
                </a:moveTo>
                <a:lnTo>
                  <a:pt x="43" y="129"/>
                </a:lnTo>
                <a:lnTo>
                  <a:pt x="43" y="150"/>
                </a:lnTo>
                <a:lnTo>
                  <a:pt x="21" y="150"/>
                </a:lnTo>
                <a:lnTo>
                  <a:pt x="21" y="129"/>
                </a:lnTo>
                <a:close/>
                <a:moveTo>
                  <a:pt x="54" y="129"/>
                </a:moveTo>
                <a:lnTo>
                  <a:pt x="75" y="129"/>
                </a:lnTo>
                <a:lnTo>
                  <a:pt x="75" y="150"/>
                </a:lnTo>
                <a:lnTo>
                  <a:pt x="54" y="150"/>
                </a:lnTo>
                <a:lnTo>
                  <a:pt x="54" y="129"/>
                </a:lnTo>
                <a:close/>
                <a:moveTo>
                  <a:pt x="87" y="129"/>
                </a:moveTo>
                <a:lnTo>
                  <a:pt x="108" y="129"/>
                </a:lnTo>
                <a:lnTo>
                  <a:pt x="108" y="150"/>
                </a:lnTo>
                <a:lnTo>
                  <a:pt x="87" y="150"/>
                </a:lnTo>
                <a:lnTo>
                  <a:pt x="87" y="129"/>
                </a:lnTo>
                <a:close/>
                <a:moveTo>
                  <a:pt x="54" y="96"/>
                </a:moveTo>
                <a:lnTo>
                  <a:pt x="75" y="96"/>
                </a:lnTo>
                <a:lnTo>
                  <a:pt x="75" y="117"/>
                </a:lnTo>
                <a:lnTo>
                  <a:pt x="54" y="117"/>
                </a:lnTo>
                <a:lnTo>
                  <a:pt x="54" y="96"/>
                </a:lnTo>
                <a:close/>
                <a:moveTo>
                  <a:pt x="87" y="96"/>
                </a:moveTo>
                <a:lnTo>
                  <a:pt x="108" y="96"/>
                </a:lnTo>
                <a:lnTo>
                  <a:pt x="108" y="117"/>
                </a:lnTo>
                <a:lnTo>
                  <a:pt x="87" y="117"/>
                </a:lnTo>
                <a:lnTo>
                  <a:pt x="87" y="96"/>
                </a:lnTo>
                <a:close/>
                <a:moveTo>
                  <a:pt x="118" y="96"/>
                </a:moveTo>
                <a:lnTo>
                  <a:pt x="139" y="96"/>
                </a:lnTo>
                <a:lnTo>
                  <a:pt x="139" y="117"/>
                </a:lnTo>
                <a:lnTo>
                  <a:pt x="118" y="117"/>
                </a:lnTo>
                <a:lnTo>
                  <a:pt x="118" y="96"/>
                </a:lnTo>
                <a:close/>
                <a:moveTo>
                  <a:pt x="21" y="96"/>
                </a:moveTo>
                <a:lnTo>
                  <a:pt x="43" y="96"/>
                </a:lnTo>
                <a:lnTo>
                  <a:pt x="43" y="117"/>
                </a:lnTo>
                <a:lnTo>
                  <a:pt x="21" y="117"/>
                </a:lnTo>
                <a:lnTo>
                  <a:pt x="21" y="96"/>
                </a:lnTo>
                <a:close/>
                <a:moveTo>
                  <a:pt x="139" y="0"/>
                </a:moveTo>
                <a:lnTo>
                  <a:pt x="139" y="11"/>
                </a:lnTo>
                <a:lnTo>
                  <a:pt x="118" y="11"/>
                </a:lnTo>
                <a:lnTo>
                  <a:pt x="118" y="0"/>
                </a:lnTo>
                <a:lnTo>
                  <a:pt x="43" y="0"/>
                </a:lnTo>
                <a:lnTo>
                  <a:pt x="43" y="11"/>
                </a:lnTo>
                <a:lnTo>
                  <a:pt x="21" y="11"/>
                </a:lnTo>
                <a:lnTo>
                  <a:pt x="21" y="0"/>
                </a:lnTo>
                <a:lnTo>
                  <a:pt x="0" y="0"/>
                </a:lnTo>
                <a:lnTo>
                  <a:pt x="0" y="171"/>
                </a:lnTo>
                <a:lnTo>
                  <a:pt x="162" y="171"/>
                </a:lnTo>
                <a:lnTo>
                  <a:pt x="162" y="0"/>
                </a:lnTo>
                <a:lnTo>
                  <a:pt x="139" y="0"/>
                </a:lnTo>
                <a:close/>
                <a:moveTo>
                  <a:pt x="150" y="161"/>
                </a:moveTo>
                <a:lnTo>
                  <a:pt x="11" y="161"/>
                </a:lnTo>
                <a:lnTo>
                  <a:pt x="11" y="44"/>
                </a:lnTo>
                <a:lnTo>
                  <a:pt x="150" y="44"/>
                </a:lnTo>
                <a:lnTo>
                  <a:pt x="150" y="16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74" name="Freeform 133">
            <a:extLst>
              <a:ext uri="{FF2B5EF4-FFF2-40B4-BE49-F238E27FC236}">
                <a16:creationId xmlns:a16="http://schemas.microsoft.com/office/drawing/2014/main" id="{5655E077-F7C8-0E96-9E2B-F74A5884B7CB}"/>
              </a:ext>
            </a:extLst>
          </p:cNvPr>
          <p:cNvSpPr>
            <a:spLocks noEditPoints="1"/>
          </p:cNvSpPr>
          <p:nvPr/>
        </p:nvSpPr>
        <p:spPr bwMode="auto">
          <a:xfrm>
            <a:off x="9719137" y="3676109"/>
            <a:ext cx="201124" cy="201122"/>
          </a:xfrm>
          <a:custGeom>
            <a:avLst/>
            <a:gdLst>
              <a:gd name="T0" fmla="*/ 42 w 84"/>
              <a:gd name="T1" fmla="*/ 0 h 84"/>
              <a:gd name="T2" fmla="*/ 0 w 84"/>
              <a:gd name="T3" fmla="*/ 42 h 84"/>
              <a:gd name="T4" fmla="*/ 42 w 84"/>
              <a:gd name="T5" fmla="*/ 84 h 84"/>
              <a:gd name="T6" fmla="*/ 84 w 84"/>
              <a:gd name="T7" fmla="*/ 42 h 84"/>
              <a:gd name="T8" fmla="*/ 42 w 84"/>
              <a:gd name="T9" fmla="*/ 0 h 84"/>
              <a:gd name="T10" fmla="*/ 42 w 84"/>
              <a:gd name="T11" fmla="*/ 76 h 84"/>
              <a:gd name="T12" fmla="*/ 8 w 84"/>
              <a:gd name="T13" fmla="*/ 42 h 84"/>
              <a:gd name="T14" fmla="*/ 42 w 84"/>
              <a:gd name="T15" fmla="*/ 8 h 84"/>
              <a:gd name="T16" fmla="*/ 76 w 84"/>
              <a:gd name="T17" fmla="*/ 42 h 84"/>
              <a:gd name="T18" fmla="*/ 42 w 84"/>
              <a:gd name="T19" fmla="*/ 76 h 84"/>
              <a:gd name="T20" fmla="*/ 26 w 84"/>
              <a:gd name="T21" fmla="*/ 26 h 84"/>
              <a:gd name="T22" fmla="*/ 58 w 84"/>
              <a:gd name="T23" fmla="*/ 26 h 84"/>
              <a:gd name="T24" fmla="*/ 58 w 84"/>
              <a:gd name="T25" fmla="*/ 58 h 84"/>
              <a:gd name="T26" fmla="*/ 26 w 84"/>
              <a:gd name="T27" fmla="*/ 58 h 84"/>
              <a:gd name="T28" fmla="*/ 26 w 84"/>
              <a:gd name="T29" fmla="*/ 2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4" h="84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5"/>
                  <a:pt x="19" y="84"/>
                  <a:pt x="42" y="84"/>
                </a:cubicBezTo>
                <a:cubicBezTo>
                  <a:pt x="65" y="84"/>
                  <a:pt x="84" y="65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  <a:moveTo>
                  <a:pt x="42" y="76"/>
                </a:moveTo>
                <a:cubicBezTo>
                  <a:pt x="23" y="76"/>
                  <a:pt x="8" y="61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6" y="23"/>
                  <a:pt x="76" y="42"/>
                </a:cubicBezTo>
                <a:cubicBezTo>
                  <a:pt x="76" y="61"/>
                  <a:pt x="61" y="76"/>
                  <a:pt x="42" y="76"/>
                </a:cubicBezTo>
                <a:close/>
                <a:moveTo>
                  <a:pt x="26" y="26"/>
                </a:moveTo>
                <a:cubicBezTo>
                  <a:pt x="58" y="26"/>
                  <a:pt x="58" y="26"/>
                  <a:pt x="58" y="26"/>
                </a:cubicBezTo>
                <a:cubicBezTo>
                  <a:pt x="58" y="58"/>
                  <a:pt x="58" y="58"/>
                  <a:pt x="58" y="58"/>
                </a:cubicBezTo>
                <a:cubicBezTo>
                  <a:pt x="26" y="58"/>
                  <a:pt x="26" y="58"/>
                  <a:pt x="26" y="58"/>
                </a:cubicBezTo>
                <a:lnTo>
                  <a:pt x="26" y="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75" name="Freeform 134">
            <a:extLst>
              <a:ext uri="{FF2B5EF4-FFF2-40B4-BE49-F238E27FC236}">
                <a16:creationId xmlns:a16="http://schemas.microsoft.com/office/drawing/2014/main" id="{B8152B7A-3272-B59F-51C7-DBA4ACCFF3CB}"/>
              </a:ext>
            </a:extLst>
          </p:cNvPr>
          <p:cNvSpPr>
            <a:spLocks noEditPoints="1"/>
          </p:cNvSpPr>
          <p:nvPr/>
        </p:nvSpPr>
        <p:spPr bwMode="auto">
          <a:xfrm>
            <a:off x="9425526" y="3646749"/>
            <a:ext cx="350865" cy="350864"/>
          </a:xfrm>
          <a:custGeom>
            <a:avLst/>
            <a:gdLst>
              <a:gd name="T0" fmla="*/ 140 w 146"/>
              <a:gd name="T1" fmla="*/ 123 h 146"/>
              <a:gd name="T2" fmla="*/ 106 w 146"/>
              <a:gd name="T3" fmla="*/ 94 h 146"/>
              <a:gd name="T4" fmla="*/ 96 w 146"/>
              <a:gd name="T5" fmla="*/ 89 h 146"/>
              <a:gd name="T6" fmla="*/ 109 w 146"/>
              <a:gd name="T7" fmla="*/ 54 h 146"/>
              <a:gd name="T8" fmla="*/ 54 w 146"/>
              <a:gd name="T9" fmla="*/ 0 h 146"/>
              <a:gd name="T10" fmla="*/ 0 w 146"/>
              <a:gd name="T11" fmla="*/ 54 h 146"/>
              <a:gd name="T12" fmla="*/ 54 w 146"/>
              <a:gd name="T13" fmla="*/ 108 h 146"/>
              <a:gd name="T14" fmla="*/ 90 w 146"/>
              <a:gd name="T15" fmla="*/ 95 h 146"/>
              <a:gd name="T16" fmla="*/ 94 w 146"/>
              <a:gd name="T17" fmla="*/ 106 h 146"/>
              <a:gd name="T18" fmla="*/ 123 w 146"/>
              <a:gd name="T19" fmla="*/ 140 h 146"/>
              <a:gd name="T20" fmla="*/ 141 w 146"/>
              <a:gd name="T21" fmla="*/ 141 h 146"/>
              <a:gd name="T22" fmla="*/ 140 w 146"/>
              <a:gd name="T23" fmla="*/ 123 h 146"/>
              <a:gd name="T24" fmla="*/ 54 w 146"/>
              <a:gd name="T25" fmla="*/ 90 h 146"/>
              <a:gd name="T26" fmla="*/ 18 w 146"/>
              <a:gd name="T27" fmla="*/ 54 h 146"/>
              <a:gd name="T28" fmla="*/ 54 w 146"/>
              <a:gd name="T29" fmla="*/ 18 h 146"/>
              <a:gd name="T30" fmla="*/ 91 w 146"/>
              <a:gd name="T31" fmla="*/ 54 h 146"/>
              <a:gd name="T32" fmla="*/ 54 w 146"/>
              <a:gd name="T33" fmla="*/ 90 h 146"/>
              <a:gd name="T34" fmla="*/ 63 w 146"/>
              <a:gd name="T35" fmla="*/ 27 h 146"/>
              <a:gd name="T36" fmla="*/ 45 w 146"/>
              <a:gd name="T37" fmla="*/ 27 h 146"/>
              <a:gd name="T38" fmla="*/ 45 w 146"/>
              <a:gd name="T39" fmla="*/ 45 h 146"/>
              <a:gd name="T40" fmla="*/ 27 w 146"/>
              <a:gd name="T41" fmla="*/ 45 h 146"/>
              <a:gd name="T42" fmla="*/ 27 w 146"/>
              <a:gd name="T43" fmla="*/ 63 h 146"/>
              <a:gd name="T44" fmla="*/ 45 w 146"/>
              <a:gd name="T45" fmla="*/ 63 h 146"/>
              <a:gd name="T46" fmla="*/ 45 w 146"/>
              <a:gd name="T47" fmla="*/ 81 h 146"/>
              <a:gd name="T48" fmla="*/ 63 w 146"/>
              <a:gd name="T49" fmla="*/ 81 h 146"/>
              <a:gd name="T50" fmla="*/ 63 w 146"/>
              <a:gd name="T51" fmla="*/ 63 h 146"/>
              <a:gd name="T52" fmla="*/ 81 w 146"/>
              <a:gd name="T53" fmla="*/ 63 h 146"/>
              <a:gd name="T54" fmla="*/ 81 w 146"/>
              <a:gd name="T55" fmla="*/ 45 h 146"/>
              <a:gd name="T56" fmla="*/ 63 w 146"/>
              <a:gd name="T57" fmla="*/ 45 h 146"/>
              <a:gd name="T58" fmla="*/ 63 w 146"/>
              <a:gd name="T59" fmla="*/ 2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6" h="146">
                <a:moveTo>
                  <a:pt x="140" y="123"/>
                </a:moveTo>
                <a:cubicBezTo>
                  <a:pt x="106" y="94"/>
                  <a:pt x="106" y="94"/>
                  <a:pt x="106" y="94"/>
                </a:cubicBezTo>
                <a:cubicBezTo>
                  <a:pt x="103" y="91"/>
                  <a:pt x="99" y="89"/>
                  <a:pt x="96" y="89"/>
                </a:cubicBezTo>
                <a:cubicBezTo>
                  <a:pt x="104" y="80"/>
                  <a:pt x="109" y="67"/>
                  <a:pt x="109" y="54"/>
                </a:cubicBezTo>
                <a:cubicBezTo>
                  <a:pt x="109" y="24"/>
                  <a:pt x="84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8"/>
                  <a:pt x="54" y="108"/>
                </a:cubicBezTo>
                <a:cubicBezTo>
                  <a:pt x="68" y="108"/>
                  <a:pt x="80" y="103"/>
                  <a:pt x="90" y="95"/>
                </a:cubicBezTo>
                <a:cubicBezTo>
                  <a:pt x="89" y="98"/>
                  <a:pt x="91" y="102"/>
                  <a:pt x="94" y="106"/>
                </a:cubicBezTo>
                <a:cubicBezTo>
                  <a:pt x="123" y="140"/>
                  <a:pt x="123" y="140"/>
                  <a:pt x="123" y="140"/>
                </a:cubicBezTo>
                <a:cubicBezTo>
                  <a:pt x="128" y="146"/>
                  <a:pt x="136" y="146"/>
                  <a:pt x="141" y="141"/>
                </a:cubicBezTo>
                <a:cubicBezTo>
                  <a:pt x="146" y="136"/>
                  <a:pt x="146" y="128"/>
                  <a:pt x="140" y="123"/>
                </a:cubicBezTo>
                <a:close/>
                <a:moveTo>
                  <a:pt x="54" y="90"/>
                </a:moveTo>
                <a:cubicBezTo>
                  <a:pt x="34" y="90"/>
                  <a:pt x="18" y="74"/>
                  <a:pt x="18" y="54"/>
                </a:cubicBezTo>
                <a:cubicBezTo>
                  <a:pt x="18" y="34"/>
                  <a:pt x="34" y="18"/>
                  <a:pt x="54" y="18"/>
                </a:cubicBezTo>
                <a:cubicBezTo>
                  <a:pt x="74" y="18"/>
                  <a:pt x="91" y="34"/>
                  <a:pt x="91" y="54"/>
                </a:cubicBezTo>
                <a:cubicBezTo>
                  <a:pt x="91" y="74"/>
                  <a:pt x="74" y="90"/>
                  <a:pt x="54" y="90"/>
                </a:cubicBezTo>
                <a:close/>
                <a:moveTo>
                  <a:pt x="63" y="27"/>
                </a:moveTo>
                <a:cubicBezTo>
                  <a:pt x="45" y="27"/>
                  <a:pt x="45" y="27"/>
                  <a:pt x="45" y="27"/>
                </a:cubicBezTo>
                <a:cubicBezTo>
                  <a:pt x="45" y="45"/>
                  <a:pt x="45" y="45"/>
                  <a:pt x="45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63"/>
                  <a:pt x="27" y="63"/>
                  <a:pt x="27" y="63"/>
                </a:cubicBezTo>
                <a:cubicBezTo>
                  <a:pt x="45" y="63"/>
                  <a:pt x="45" y="63"/>
                  <a:pt x="45" y="63"/>
                </a:cubicBezTo>
                <a:cubicBezTo>
                  <a:pt x="45" y="81"/>
                  <a:pt x="45" y="81"/>
                  <a:pt x="45" y="81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63"/>
                  <a:pt x="63" y="63"/>
                  <a:pt x="63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1" y="45"/>
                  <a:pt x="81" y="45"/>
                  <a:pt x="81" y="45"/>
                </a:cubicBezTo>
                <a:cubicBezTo>
                  <a:pt x="63" y="45"/>
                  <a:pt x="63" y="45"/>
                  <a:pt x="63" y="45"/>
                </a:cubicBezTo>
                <a:lnTo>
                  <a:pt x="63" y="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76" name="Freeform 135">
            <a:extLst>
              <a:ext uri="{FF2B5EF4-FFF2-40B4-BE49-F238E27FC236}">
                <a16:creationId xmlns:a16="http://schemas.microsoft.com/office/drawing/2014/main" id="{BDA30B10-47EF-37E2-9BD0-9AF596C68728}"/>
              </a:ext>
            </a:extLst>
          </p:cNvPr>
          <p:cNvSpPr>
            <a:spLocks noEditPoints="1"/>
          </p:cNvSpPr>
          <p:nvPr/>
        </p:nvSpPr>
        <p:spPr bwMode="auto">
          <a:xfrm>
            <a:off x="9886494" y="4275074"/>
            <a:ext cx="204059" cy="206995"/>
          </a:xfrm>
          <a:custGeom>
            <a:avLst/>
            <a:gdLst>
              <a:gd name="T0" fmla="*/ 16 w 85"/>
              <a:gd name="T1" fmla="*/ 49 h 86"/>
              <a:gd name="T2" fmla="*/ 16 w 85"/>
              <a:gd name="T3" fmla="*/ 86 h 86"/>
              <a:gd name="T4" fmla="*/ 18 w 85"/>
              <a:gd name="T5" fmla="*/ 86 h 86"/>
              <a:gd name="T6" fmla="*/ 21 w 85"/>
              <a:gd name="T7" fmla="*/ 86 h 86"/>
              <a:gd name="T8" fmla="*/ 21 w 85"/>
              <a:gd name="T9" fmla="*/ 49 h 86"/>
              <a:gd name="T10" fmla="*/ 18 w 85"/>
              <a:gd name="T11" fmla="*/ 49 h 86"/>
              <a:gd name="T12" fmla="*/ 16 w 85"/>
              <a:gd name="T13" fmla="*/ 49 h 86"/>
              <a:gd name="T14" fmla="*/ 64 w 85"/>
              <a:gd name="T15" fmla="*/ 49 h 86"/>
              <a:gd name="T16" fmla="*/ 64 w 85"/>
              <a:gd name="T17" fmla="*/ 86 h 86"/>
              <a:gd name="T18" fmla="*/ 67 w 85"/>
              <a:gd name="T19" fmla="*/ 86 h 86"/>
              <a:gd name="T20" fmla="*/ 69 w 85"/>
              <a:gd name="T21" fmla="*/ 86 h 86"/>
              <a:gd name="T22" fmla="*/ 69 w 85"/>
              <a:gd name="T23" fmla="*/ 49 h 86"/>
              <a:gd name="T24" fmla="*/ 67 w 85"/>
              <a:gd name="T25" fmla="*/ 49 h 86"/>
              <a:gd name="T26" fmla="*/ 64 w 85"/>
              <a:gd name="T27" fmla="*/ 49 h 86"/>
              <a:gd name="T28" fmla="*/ 85 w 85"/>
              <a:gd name="T29" fmla="*/ 43 h 86"/>
              <a:gd name="T30" fmla="*/ 42 w 85"/>
              <a:gd name="T31" fmla="*/ 0 h 86"/>
              <a:gd name="T32" fmla="*/ 0 w 85"/>
              <a:gd name="T33" fmla="*/ 43 h 86"/>
              <a:gd name="T34" fmla="*/ 2 w 85"/>
              <a:gd name="T35" fmla="*/ 58 h 86"/>
              <a:gd name="T36" fmla="*/ 0 w 85"/>
              <a:gd name="T37" fmla="*/ 67 h 86"/>
              <a:gd name="T38" fmla="*/ 10 w 85"/>
              <a:gd name="T39" fmla="*/ 84 h 86"/>
              <a:gd name="T40" fmla="*/ 10 w 85"/>
              <a:gd name="T41" fmla="*/ 51 h 86"/>
              <a:gd name="T42" fmla="*/ 6 w 85"/>
              <a:gd name="T43" fmla="*/ 54 h 86"/>
              <a:gd name="T44" fmla="*/ 5 w 85"/>
              <a:gd name="T45" fmla="*/ 46 h 86"/>
              <a:gd name="T46" fmla="*/ 42 w 85"/>
              <a:gd name="T47" fmla="*/ 8 h 86"/>
              <a:gd name="T48" fmla="*/ 80 w 85"/>
              <a:gd name="T49" fmla="*/ 46 h 86"/>
              <a:gd name="T50" fmla="*/ 79 w 85"/>
              <a:gd name="T51" fmla="*/ 54 h 86"/>
              <a:gd name="T52" fmla="*/ 75 w 85"/>
              <a:gd name="T53" fmla="*/ 51 h 86"/>
              <a:gd name="T54" fmla="*/ 75 w 85"/>
              <a:gd name="T55" fmla="*/ 84 h 86"/>
              <a:gd name="T56" fmla="*/ 85 w 85"/>
              <a:gd name="T57" fmla="*/ 67 h 86"/>
              <a:gd name="T58" fmla="*/ 83 w 85"/>
              <a:gd name="T59" fmla="*/ 58 h 86"/>
              <a:gd name="T60" fmla="*/ 85 w 85"/>
              <a:gd name="T6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5" h="86">
                <a:moveTo>
                  <a:pt x="16" y="49"/>
                </a:moveTo>
                <a:cubicBezTo>
                  <a:pt x="16" y="86"/>
                  <a:pt x="16" y="86"/>
                  <a:pt x="16" y="86"/>
                </a:cubicBezTo>
                <a:cubicBezTo>
                  <a:pt x="17" y="86"/>
                  <a:pt x="17" y="86"/>
                  <a:pt x="18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49"/>
                  <a:pt x="21" y="49"/>
                  <a:pt x="21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7" y="49"/>
                  <a:pt x="17" y="49"/>
                  <a:pt x="16" y="49"/>
                </a:cubicBezTo>
                <a:close/>
                <a:moveTo>
                  <a:pt x="64" y="49"/>
                </a:moveTo>
                <a:cubicBezTo>
                  <a:pt x="64" y="86"/>
                  <a:pt x="64" y="86"/>
                  <a:pt x="64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8" y="86"/>
                  <a:pt x="68" y="86"/>
                  <a:pt x="69" y="86"/>
                </a:cubicBezTo>
                <a:cubicBezTo>
                  <a:pt x="69" y="49"/>
                  <a:pt x="69" y="49"/>
                  <a:pt x="69" y="49"/>
                </a:cubicBezTo>
                <a:cubicBezTo>
                  <a:pt x="68" y="49"/>
                  <a:pt x="68" y="49"/>
                  <a:pt x="67" y="49"/>
                </a:cubicBezTo>
                <a:lnTo>
                  <a:pt x="64" y="49"/>
                </a:lnTo>
                <a:close/>
                <a:moveTo>
                  <a:pt x="85" y="43"/>
                </a:moveTo>
                <a:cubicBezTo>
                  <a:pt x="85" y="20"/>
                  <a:pt x="66" y="0"/>
                  <a:pt x="42" y="0"/>
                </a:cubicBezTo>
                <a:cubicBezTo>
                  <a:pt x="19" y="0"/>
                  <a:pt x="0" y="20"/>
                  <a:pt x="0" y="43"/>
                </a:cubicBezTo>
                <a:cubicBezTo>
                  <a:pt x="0" y="48"/>
                  <a:pt x="0" y="53"/>
                  <a:pt x="2" y="58"/>
                </a:cubicBezTo>
                <a:cubicBezTo>
                  <a:pt x="0" y="61"/>
                  <a:pt x="0" y="64"/>
                  <a:pt x="0" y="67"/>
                </a:cubicBezTo>
                <a:cubicBezTo>
                  <a:pt x="0" y="75"/>
                  <a:pt x="4" y="81"/>
                  <a:pt x="10" y="84"/>
                </a:cubicBezTo>
                <a:cubicBezTo>
                  <a:pt x="10" y="51"/>
                  <a:pt x="10" y="51"/>
                  <a:pt x="10" y="51"/>
                </a:cubicBezTo>
                <a:cubicBezTo>
                  <a:pt x="9" y="51"/>
                  <a:pt x="7" y="52"/>
                  <a:pt x="6" y="54"/>
                </a:cubicBezTo>
                <a:cubicBezTo>
                  <a:pt x="5" y="51"/>
                  <a:pt x="5" y="49"/>
                  <a:pt x="5" y="46"/>
                </a:cubicBezTo>
                <a:cubicBezTo>
                  <a:pt x="5" y="25"/>
                  <a:pt x="22" y="8"/>
                  <a:pt x="42" y="8"/>
                </a:cubicBezTo>
                <a:cubicBezTo>
                  <a:pt x="63" y="8"/>
                  <a:pt x="80" y="25"/>
                  <a:pt x="80" y="46"/>
                </a:cubicBezTo>
                <a:cubicBezTo>
                  <a:pt x="80" y="49"/>
                  <a:pt x="80" y="51"/>
                  <a:pt x="79" y="54"/>
                </a:cubicBezTo>
                <a:cubicBezTo>
                  <a:pt x="78" y="52"/>
                  <a:pt x="76" y="51"/>
                  <a:pt x="75" y="51"/>
                </a:cubicBezTo>
                <a:cubicBezTo>
                  <a:pt x="75" y="84"/>
                  <a:pt x="75" y="84"/>
                  <a:pt x="75" y="84"/>
                </a:cubicBezTo>
                <a:cubicBezTo>
                  <a:pt x="81" y="81"/>
                  <a:pt x="85" y="75"/>
                  <a:pt x="85" y="67"/>
                </a:cubicBezTo>
                <a:cubicBezTo>
                  <a:pt x="85" y="64"/>
                  <a:pt x="84" y="61"/>
                  <a:pt x="83" y="58"/>
                </a:cubicBezTo>
                <a:cubicBezTo>
                  <a:pt x="85" y="53"/>
                  <a:pt x="85" y="48"/>
                  <a:pt x="85" y="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77" name="Freeform 136">
            <a:extLst>
              <a:ext uri="{FF2B5EF4-FFF2-40B4-BE49-F238E27FC236}">
                <a16:creationId xmlns:a16="http://schemas.microsoft.com/office/drawing/2014/main" id="{EB97D2B3-4E0C-56A1-07C4-2B39B5E6CE31}"/>
              </a:ext>
            </a:extLst>
          </p:cNvPr>
          <p:cNvSpPr>
            <a:spLocks noEditPoints="1"/>
          </p:cNvSpPr>
          <p:nvPr/>
        </p:nvSpPr>
        <p:spPr bwMode="auto">
          <a:xfrm>
            <a:off x="9576736" y="4024037"/>
            <a:ext cx="249569" cy="248100"/>
          </a:xfrm>
          <a:custGeom>
            <a:avLst/>
            <a:gdLst>
              <a:gd name="T0" fmla="*/ 52 w 104"/>
              <a:gd name="T1" fmla="*/ 0 h 104"/>
              <a:gd name="T2" fmla="*/ 0 w 104"/>
              <a:gd name="T3" fmla="*/ 52 h 104"/>
              <a:gd name="T4" fmla="*/ 52 w 104"/>
              <a:gd name="T5" fmla="*/ 104 h 104"/>
              <a:gd name="T6" fmla="*/ 104 w 104"/>
              <a:gd name="T7" fmla="*/ 52 h 104"/>
              <a:gd name="T8" fmla="*/ 52 w 104"/>
              <a:gd name="T9" fmla="*/ 0 h 104"/>
              <a:gd name="T10" fmla="*/ 32 w 104"/>
              <a:gd name="T11" fmla="*/ 52 h 104"/>
              <a:gd name="T12" fmla="*/ 52 w 104"/>
              <a:gd name="T13" fmla="*/ 32 h 104"/>
              <a:gd name="T14" fmla="*/ 72 w 104"/>
              <a:gd name="T15" fmla="*/ 52 h 104"/>
              <a:gd name="T16" fmla="*/ 52 w 104"/>
              <a:gd name="T17" fmla="*/ 71 h 104"/>
              <a:gd name="T18" fmla="*/ 32 w 104"/>
              <a:gd name="T19" fmla="*/ 52 h 104"/>
              <a:gd name="T20" fmla="*/ 94 w 104"/>
              <a:gd name="T21" fmla="*/ 69 h 104"/>
              <a:gd name="T22" fmla="*/ 94 w 104"/>
              <a:gd name="T23" fmla="*/ 69 h 104"/>
              <a:gd name="T24" fmla="*/ 76 w 104"/>
              <a:gd name="T25" fmla="*/ 62 h 104"/>
              <a:gd name="T26" fmla="*/ 78 w 104"/>
              <a:gd name="T27" fmla="*/ 52 h 104"/>
              <a:gd name="T28" fmla="*/ 76 w 104"/>
              <a:gd name="T29" fmla="*/ 42 h 104"/>
              <a:gd name="T30" fmla="*/ 89 w 104"/>
              <a:gd name="T31" fmla="*/ 37 h 104"/>
              <a:gd name="T32" fmla="*/ 94 w 104"/>
              <a:gd name="T33" fmla="*/ 34 h 104"/>
              <a:gd name="T34" fmla="*/ 98 w 104"/>
              <a:gd name="T35" fmla="*/ 52 h 104"/>
              <a:gd name="T36" fmla="*/ 94 w 104"/>
              <a:gd name="T37" fmla="*/ 69 h 104"/>
              <a:gd name="T38" fmla="*/ 69 w 104"/>
              <a:gd name="T39" fmla="*/ 10 h 104"/>
              <a:gd name="T40" fmla="*/ 69 w 104"/>
              <a:gd name="T41" fmla="*/ 10 h 104"/>
              <a:gd name="T42" fmla="*/ 69 w 104"/>
              <a:gd name="T43" fmla="*/ 10 h 104"/>
              <a:gd name="T44" fmla="*/ 62 w 104"/>
              <a:gd name="T45" fmla="*/ 28 h 104"/>
              <a:gd name="T46" fmla="*/ 52 w 104"/>
              <a:gd name="T47" fmla="*/ 26 h 104"/>
              <a:gd name="T48" fmla="*/ 42 w 104"/>
              <a:gd name="T49" fmla="*/ 28 h 104"/>
              <a:gd name="T50" fmla="*/ 38 w 104"/>
              <a:gd name="T51" fmla="*/ 19 h 104"/>
              <a:gd name="T52" fmla="*/ 35 w 104"/>
              <a:gd name="T53" fmla="*/ 10 h 104"/>
              <a:gd name="T54" fmla="*/ 52 w 104"/>
              <a:gd name="T55" fmla="*/ 6 h 104"/>
              <a:gd name="T56" fmla="*/ 69 w 104"/>
              <a:gd name="T57" fmla="*/ 10 h 104"/>
              <a:gd name="T58" fmla="*/ 10 w 104"/>
              <a:gd name="T59" fmla="*/ 34 h 104"/>
              <a:gd name="T60" fmla="*/ 19 w 104"/>
              <a:gd name="T61" fmla="*/ 38 h 104"/>
              <a:gd name="T62" fmla="*/ 28 w 104"/>
              <a:gd name="T63" fmla="*/ 42 h 104"/>
              <a:gd name="T64" fmla="*/ 26 w 104"/>
              <a:gd name="T65" fmla="*/ 52 h 104"/>
              <a:gd name="T66" fmla="*/ 28 w 104"/>
              <a:gd name="T67" fmla="*/ 62 h 104"/>
              <a:gd name="T68" fmla="*/ 10 w 104"/>
              <a:gd name="T69" fmla="*/ 69 h 104"/>
              <a:gd name="T70" fmla="*/ 6 w 104"/>
              <a:gd name="T71" fmla="*/ 52 h 104"/>
              <a:gd name="T72" fmla="*/ 10 w 104"/>
              <a:gd name="T73" fmla="*/ 34 h 104"/>
              <a:gd name="T74" fmla="*/ 35 w 104"/>
              <a:gd name="T75" fmla="*/ 94 h 104"/>
              <a:gd name="T76" fmla="*/ 37 w 104"/>
              <a:gd name="T77" fmla="*/ 88 h 104"/>
              <a:gd name="T78" fmla="*/ 42 w 104"/>
              <a:gd name="T79" fmla="*/ 76 h 104"/>
              <a:gd name="T80" fmla="*/ 52 w 104"/>
              <a:gd name="T81" fmla="*/ 78 h 104"/>
              <a:gd name="T82" fmla="*/ 62 w 104"/>
              <a:gd name="T83" fmla="*/ 76 h 104"/>
              <a:gd name="T84" fmla="*/ 69 w 104"/>
              <a:gd name="T85" fmla="*/ 94 h 104"/>
              <a:gd name="T86" fmla="*/ 69 w 104"/>
              <a:gd name="T87" fmla="*/ 94 h 104"/>
              <a:gd name="T88" fmla="*/ 69 w 104"/>
              <a:gd name="T89" fmla="*/ 94 h 104"/>
              <a:gd name="T90" fmla="*/ 52 w 104"/>
              <a:gd name="T91" fmla="*/ 97 h 104"/>
              <a:gd name="T92" fmla="*/ 35 w 104"/>
              <a:gd name="T93" fmla="*/ 9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3" y="0"/>
                  <a:pt x="0" y="23"/>
                  <a:pt x="0" y="52"/>
                </a:cubicBezTo>
                <a:cubicBezTo>
                  <a:pt x="0" y="81"/>
                  <a:pt x="23" y="104"/>
                  <a:pt x="52" y="104"/>
                </a:cubicBezTo>
                <a:cubicBezTo>
                  <a:pt x="81" y="104"/>
                  <a:pt x="104" y="81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32" y="52"/>
                </a:moveTo>
                <a:cubicBezTo>
                  <a:pt x="32" y="41"/>
                  <a:pt x="41" y="32"/>
                  <a:pt x="52" y="32"/>
                </a:cubicBezTo>
                <a:cubicBezTo>
                  <a:pt x="63" y="32"/>
                  <a:pt x="72" y="41"/>
                  <a:pt x="72" y="52"/>
                </a:cubicBezTo>
                <a:cubicBezTo>
                  <a:pt x="72" y="63"/>
                  <a:pt x="63" y="71"/>
                  <a:pt x="52" y="71"/>
                </a:cubicBezTo>
                <a:cubicBezTo>
                  <a:pt x="41" y="71"/>
                  <a:pt x="32" y="63"/>
                  <a:pt x="32" y="52"/>
                </a:cubicBezTo>
                <a:close/>
                <a:moveTo>
                  <a:pt x="94" y="69"/>
                </a:moveTo>
                <a:cubicBezTo>
                  <a:pt x="94" y="69"/>
                  <a:pt x="94" y="69"/>
                  <a:pt x="94" y="69"/>
                </a:cubicBezTo>
                <a:cubicBezTo>
                  <a:pt x="76" y="62"/>
                  <a:pt x="76" y="62"/>
                  <a:pt x="76" y="62"/>
                </a:cubicBezTo>
                <a:cubicBezTo>
                  <a:pt x="77" y="59"/>
                  <a:pt x="78" y="55"/>
                  <a:pt x="78" y="52"/>
                </a:cubicBezTo>
                <a:cubicBezTo>
                  <a:pt x="78" y="48"/>
                  <a:pt x="77" y="45"/>
                  <a:pt x="76" y="42"/>
                </a:cubicBezTo>
                <a:cubicBezTo>
                  <a:pt x="89" y="37"/>
                  <a:pt x="89" y="37"/>
                  <a:pt x="89" y="37"/>
                </a:cubicBezTo>
                <a:cubicBezTo>
                  <a:pt x="94" y="34"/>
                  <a:pt x="94" y="34"/>
                  <a:pt x="94" y="34"/>
                </a:cubicBezTo>
                <a:cubicBezTo>
                  <a:pt x="96" y="40"/>
                  <a:pt x="98" y="46"/>
                  <a:pt x="98" y="52"/>
                </a:cubicBezTo>
                <a:cubicBezTo>
                  <a:pt x="98" y="58"/>
                  <a:pt x="96" y="64"/>
                  <a:pt x="94" y="69"/>
                </a:cubicBezTo>
                <a:close/>
                <a:moveTo>
                  <a:pt x="69" y="10"/>
                </a:moveTo>
                <a:cubicBezTo>
                  <a:pt x="69" y="10"/>
                  <a:pt x="69" y="10"/>
                  <a:pt x="69" y="10"/>
                </a:cubicBezTo>
                <a:cubicBezTo>
                  <a:pt x="69" y="10"/>
                  <a:pt x="69" y="10"/>
                  <a:pt x="69" y="10"/>
                </a:cubicBezTo>
                <a:cubicBezTo>
                  <a:pt x="62" y="28"/>
                  <a:pt x="62" y="28"/>
                  <a:pt x="62" y="28"/>
                </a:cubicBezTo>
                <a:cubicBezTo>
                  <a:pt x="59" y="26"/>
                  <a:pt x="56" y="26"/>
                  <a:pt x="52" y="26"/>
                </a:cubicBezTo>
                <a:cubicBezTo>
                  <a:pt x="48" y="26"/>
                  <a:pt x="45" y="26"/>
                  <a:pt x="42" y="28"/>
                </a:cubicBezTo>
                <a:cubicBezTo>
                  <a:pt x="38" y="19"/>
                  <a:pt x="38" y="19"/>
                  <a:pt x="38" y="19"/>
                </a:cubicBezTo>
                <a:cubicBezTo>
                  <a:pt x="35" y="10"/>
                  <a:pt x="35" y="10"/>
                  <a:pt x="35" y="10"/>
                </a:cubicBezTo>
                <a:cubicBezTo>
                  <a:pt x="40" y="7"/>
                  <a:pt x="46" y="6"/>
                  <a:pt x="52" y="6"/>
                </a:cubicBezTo>
                <a:cubicBezTo>
                  <a:pt x="58" y="6"/>
                  <a:pt x="64" y="7"/>
                  <a:pt x="69" y="10"/>
                </a:cubicBezTo>
                <a:close/>
                <a:moveTo>
                  <a:pt x="10" y="34"/>
                </a:moveTo>
                <a:cubicBezTo>
                  <a:pt x="19" y="38"/>
                  <a:pt x="19" y="38"/>
                  <a:pt x="19" y="38"/>
                </a:cubicBezTo>
                <a:cubicBezTo>
                  <a:pt x="28" y="42"/>
                  <a:pt x="28" y="42"/>
                  <a:pt x="28" y="42"/>
                </a:cubicBezTo>
                <a:cubicBezTo>
                  <a:pt x="27" y="45"/>
                  <a:pt x="26" y="48"/>
                  <a:pt x="26" y="52"/>
                </a:cubicBezTo>
                <a:cubicBezTo>
                  <a:pt x="26" y="55"/>
                  <a:pt x="27" y="59"/>
                  <a:pt x="28" y="62"/>
                </a:cubicBezTo>
                <a:cubicBezTo>
                  <a:pt x="10" y="69"/>
                  <a:pt x="10" y="69"/>
                  <a:pt x="10" y="69"/>
                </a:cubicBezTo>
                <a:cubicBezTo>
                  <a:pt x="8" y="64"/>
                  <a:pt x="6" y="58"/>
                  <a:pt x="6" y="52"/>
                </a:cubicBezTo>
                <a:cubicBezTo>
                  <a:pt x="6" y="46"/>
                  <a:pt x="8" y="40"/>
                  <a:pt x="10" y="34"/>
                </a:cubicBezTo>
                <a:close/>
                <a:moveTo>
                  <a:pt x="35" y="94"/>
                </a:moveTo>
                <a:cubicBezTo>
                  <a:pt x="37" y="88"/>
                  <a:pt x="37" y="88"/>
                  <a:pt x="37" y="88"/>
                </a:cubicBezTo>
                <a:cubicBezTo>
                  <a:pt x="42" y="76"/>
                  <a:pt x="42" y="76"/>
                  <a:pt x="42" y="76"/>
                </a:cubicBezTo>
                <a:cubicBezTo>
                  <a:pt x="45" y="77"/>
                  <a:pt x="48" y="78"/>
                  <a:pt x="52" y="78"/>
                </a:cubicBezTo>
                <a:cubicBezTo>
                  <a:pt x="56" y="78"/>
                  <a:pt x="59" y="77"/>
                  <a:pt x="62" y="76"/>
                </a:cubicBezTo>
                <a:cubicBezTo>
                  <a:pt x="69" y="94"/>
                  <a:pt x="69" y="94"/>
                  <a:pt x="69" y="94"/>
                </a:cubicBezTo>
                <a:cubicBezTo>
                  <a:pt x="69" y="94"/>
                  <a:pt x="69" y="94"/>
                  <a:pt x="69" y="94"/>
                </a:cubicBezTo>
                <a:cubicBezTo>
                  <a:pt x="69" y="94"/>
                  <a:pt x="69" y="94"/>
                  <a:pt x="69" y="94"/>
                </a:cubicBezTo>
                <a:cubicBezTo>
                  <a:pt x="64" y="96"/>
                  <a:pt x="58" y="97"/>
                  <a:pt x="52" y="97"/>
                </a:cubicBezTo>
                <a:cubicBezTo>
                  <a:pt x="46" y="97"/>
                  <a:pt x="40" y="96"/>
                  <a:pt x="35" y="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78" name="Freeform 137">
            <a:extLst>
              <a:ext uri="{FF2B5EF4-FFF2-40B4-BE49-F238E27FC236}">
                <a16:creationId xmlns:a16="http://schemas.microsoft.com/office/drawing/2014/main" id="{5FE3A86A-354D-F264-B545-AC2BF5DAF26D}"/>
              </a:ext>
            </a:extLst>
          </p:cNvPr>
          <p:cNvSpPr/>
          <p:nvPr/>
        </p:nvSpPr>
        <p:spPr bwMode="auto">
          <a:xfrm>
            <a:off x="9651607" y="4324988"/>
            <a:ext cx="287738" cy="290674"/>
          </a:xfrm>
          <a:custGeom>
            <a:avLst/>
            <a:gdLst>
              <a:gd name="T0" fmla="*/ 0 w 120"/>
              <a:gd name="T1" fmla="*/ 70 h 121"/>
              <a:gd name="T2" fmla="*/ 10 w 120"/>
              <a:gd name="T3" fmla="*/ 80 h 121"/>
              <a:gd name="T4" fmla="*/ 20 w 120"/>
              <a:gd name="T5" fmla="*/ 70 h 121"/>
              <a:gd name="T6" fmla="*/ 20 w 120"/>
              <a:gd name="T7" fmla="*/ 34 h 121"/>
              <a:gd name="T8" fmla="*/ 103 w 120"/>
              <a:gd name="T9" fmla="*/ 117 h 121"/>
              <a:gd name="T10" fmla="*/ 117 w 120"/>
              <a:gd name="T11" fmla="*/ 117 h 121"/>
              <a:gd name="T12" fmla="*/ 120 w 120"/>
              <a:gd name="T13" fmla="*/ 110 h 121"/>
              <a:gd name="T14" fmla="*/ 117 w 120"/>
              <a:gd name="T15" fmla="*/ 103 h 121"/>
              <a:gd name="T16" fmla="*/ 34 w 120"/>
              <a:gd name="T17" fmla="*/ 20 h 121"/>
              <a:gd name="T18" fmla="*/ 70 w 120"/>
              <a:gd name="T19" fmla="*/ 20 h 121"/>
              <a:gd name="T20" fmla="*/ 80 w 120"/>
              <a:gd name="T21" fmla="*/ 10 h 121"/>
              <a:gd name="T22" fmla="*/ 70 w 120"/>
              <a:gd name="T23" fmla="*/ 0 h 121"/>
              <a:gd name="T24" fmla="*/ 0 w 120"/>
              <a:gd name="T25" fmla="*/ 0 h 121"/>
              <a:gd name="T26" fmla="*/ 0 w 120"/>
              <a:gd name="T27" fmla="*/ 7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" h="121">
                <a:moveTo>
                  <a:pt x="0" y="70"/>
                </a:moveTo>
                <a:cubicBezTo>
                  <a:pt x="0" y="76"/>
                  <a:pt x="4" y="80"/>
                  <a:pt x="10" y="80"/>
                </a:cubicBezTo>
                <a:cubicBezTo>
                  <a:pt x="15" y="80"/>
                  <a:pt x="20" y="76"/>
                  <a:pt x="20" y="70"/>
                </a:cubicBezTo>
                <a:cubicBezTo>
                  <a:pt x="20" y="34"/>
                  <a:pt x="20" y="34"/>
                  <a:pt x="20" y="34"/>
                </a:cubicBezTo>
                <a:cubicBezTo>
                  <a:pt x="103" y="117"/>
                  <a:pt x="103" y="117"/>
                  <a:pt x="103" y="117"/>
                </a:cubicBezTo>
                <a:cubicBezTo>
                  <a:pt x="107" y="121"/>
                  <a:pt x="113" y="121"/>
                  <a:pt x="117" y="117"/>
                </a:cubicBezTo>
                <a:cubicBezTo>
                  <a:pt x="119" y="115"/>
                  <a:pt x="120" y="113"/>
                  <a:pt x="120" y="110"/>
                </a:cubicBezTo>
                <a:cubicBezTo>
                  <a:pt x="120" y="108"/>
                  <a:pt x="119" y="105"/>
                  <a:pt x="117" y="103"/>
                </a:cubicBezTo>
                <a:cubicBezTo>
                  <a:pt x="34" y="20"/>
                  <a:pt x="34" y="20"/>
                  <a:pt x="34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5" y="20"/>
                  <a:pt x="80" y="15"/>
                  <a:pt x="80" y="10"/>
                </a:cubicBezTo>
                <a:cubicBezTo>
                  <a:pt x="80" y="4"/>
                  <a:pt x="75" y="0"/>
                  <a:pt x="70" y="0"/>
                </a:cubicBezTo>
                <a:cubicBezTo>
                  <a:pt x="0" y="0"/>
                  <a:pt x="0" y="0"/>
                  <a:pt x="0" y="0"/>
                </a:cubicBezTo>
                <a:lnTo>
                  <a:pt x="0" y="7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79" name="Freeform 138">
            <a:extLst>
              <a:ext uri="{FF2B5EF4-FFF2-40B4-BE49-F238E27FC236}">
                <a16:creationId xmlns:a16="http://schemas.microsoft.com/office/drawing/2014/main" id="{CA49CB16-368A-18DD-E104-DE7B85C6902E}"/>
              </a:ext>
            </a:extLst>
          </p:cNvPr>
          <p:cNvSpPr>
            <a:spLocks noEditPoints="1"/>
          </p:cNvSpPr>
          <p:nvPr/>
        </p:nvSpPr>
        <p:spPr bwMode="auto">
          <a:xfrm>
            <a:off x="9269913" y="3375158"/>
            <a:ext cx="299482" cy="248100"/>
          </a:xfrm>
          <a:custGeom>
            <a:avLst/>
            <a:gdLst>
              <a:gd name="T0" fmla="*/ 125 w 125"/>
              <a:gd name="T1" fmla="*/ 55 h 103"/>
              <a:gd name="T2" fmla="*/ 110 w 125"/>
              <a:gd name="T3" fmla="*/ 24 h 103"/>
              <a:gd name="T4" fmla="*/ 86 w 125"/>
              <a:gd name="T5" fmla="*/ 24 h 103"/>
              <a:gd name="T6" fmla="*/ 86 w 125"/>
              <a:gd name="T7" fmla="*/ 8 h 103"/>
              <a:gd name="T8" fmla="*/ 78 w 125"/>
              <a:gd name="T9" fmla="*/ 0 h 103"/>
              <a:gd name="T10" fmla="*/ 8 w 125"/>
              <a:gd name="T11" fmla="*/ 0 h 103"/>
              <a:gd name="T12" fmla="*/ 0 w 125"/>
              <a:gd name="T13" fmla="*/ 8 h 103"/>
              <a:gd name="T14" fmla="*/ 0 w 125"/>
              <a:gd name="T15" fmla="*/ 71 h 103"/>
              <a:gd name="T16" fmla="*/ 8 w 125"/>
              <a:gd name="T17" fmla="*/ 79 h 103"/>
              <a:gd name="T18" fmla="*/ 18 w 125"/>
              <a:gd name="T19" fmla="*/ 79 h 103"/>
              <a:gd name="T20" fmla="*/ 16 w 125"/>
              <a:gd name="T21" fmla="*/ 87 h 103"/>
              <a:gd name="T22" fmla="*/ 31 w 125"/>
              <a:gd name="T23" fmla="*/ 103 h 103"/>
              <a:gd name="T24" fmla="*/ 47 w 125"/>
              <a:gd name="T25" fmla="*/ 87 h 103"/>
              <a:gd name="T26" fmla="*/ 45 w 125"/>
              <a:gd name="T27" fmla="*/ 79 h 103"/>
              <a:gd name="T28" fmla="*/ 88 w 125"/>
              <a:gd name="T29" fmla="*/ 79 h 103"/>
              <a:gd name="T30" fmla="*/ 86 w 125"/>
              <a:gd name="T31" fmla="*/ 87 h 103"/>
              <a:gd name="T32" fmla="*/ 102 w 125"/>
              <a:gd name="T33" fmla="*/ 103 h 103"/>
              <a:gd name="T34" fmla="*/ 118 w 125"/>
              <a:gd name="T35" fmla="*/ 87 h 103"/>
              <a:gd name="T36" fmla="*/ 115 w 125"/>
              <a:gd name="T37" fmla="*/ 79 h 103"/>
              <a:gd name="T38" fmla="*/ 125 w 125"/>
              <a:gd name="T39" fmla="*/ 79 h 103"/>
              <a:gd name="T40" fmla="*/ 125 w 125"/>
              <a:gd name="T41" fmla="*/ 55 h 103"/>
              <a:gd name="T42" fmla="*/ 86 w 125"/>
              <a:gd name="T43" fmla="*/ 55 h 103"/>
              <a:gd name="T44" fmla="*/ 86 w 125"/>
              <a:gd name="T45" fmla="*/ 36 h 103"/>
              <a:gd name="T46" fmla="*/ 102 w 125"/>
              <a:gd name="T47" fmla="*/ 36 h 103"/>
              <a:gd name="T48" fmla="*/ 112 w 125"/>
              <a:gd name="T49" fmla="*/ 55 h 103"/>
              <a:gd name="T50" fmla="*/ 86 w 125"/>
              <a:gd name="T51" fmla="*/ 55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5" h="103">
                <a:moveTo>
                  <a:pt x="125" y="55"/>
                </a:moveTo>
                <a:cubicBezTo>
                  <a:pt x="110" y="24"/>
                  <a:pt x="110" y="24"/>
                  <a:pt x="110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4"/>
                  <a:pt x="83" y="0"/>
                  <a:pt x="78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71"/>
                  <a:pt x="0" y="71"/>
                  <a:pt x="0" y="71"/>
                </a:cubicBezTo>
                <a:cubicBezTo>
                  <a:pt x="8" y="79"/>
                  <a:pt x="8" y="79"/>
                  <a:pt x="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81"/>
                  <a:pt x="16" y="84"/>
                  <a:pt x="16" y="87"/>
                </a:cubicBezTo>
                <a:cubicBezTo>
                  <a:pt x="16" y="96"/>
                  <a:pt x="23" y="103"/>
                  <a:pt x="31" y="103"/>
                </a:cubicBezTo>
                <a:cubicBezTo>
                  <a:pt x="40" y="103"/>
                  <a:pt x="47" y="96"/>
                  <a:pt x="47" y="87"/>
                </a:cubicBezTo>
                <a:cubicBezTo>
                  <a:pt x="47" y="84"/>
                  <a:pt x="46" y="81"/>
                  <a:pt x="45" y="79"/>
                </a:cubicBezTo>
                <a:cubicBezTo>
                  <a:pt x="88" y="79"/>
                  <a:pt x="88" y="79"/>
                  <a:pt x="88" y="79"/>
                </a:cubicBezTo>
                <a:cubicBezTo>
                  <a:pt x="87" y="81"/>
                  <a:pt x="86" y="84"/>
                  <a:pt x="86" y="87"/>
                </a:cubicBezTo>
                <a:cubicBezTo>
                  <a:pt x="86" y="96"/>
                  <a:pt x="93" y="103"/>
                  <a:pt x="102" y="103"/>
                </a:cubicBezTo>
                <a:cubicBezTo>
                  <a:pt x="111" y="103"/>
                  <a:pt x="118" y="96"/>
                  <a:pt x="118" y="87"/>
                </a:cubicBezTo>
                <a:cubicBezTo>
                  <a:pt x="118" y="84"/>
                  <a:pt x="117" y="81"/>
                  <a:pt x="115" y="79"/>
                </a:cubicBezTo>
                <a:cubicBezTo>
                  <a:pt x="125" y="79"/>
                  <a:pt x="125" y="79"/>
                  <a:pt x="125" y="79"/>
                </a:cubicBezTo>
                <a:lnTo>
                  <a:pt x="125" y="55"/>
                </a:lnTo>
                <a:close/>
                <a:moveTo>
                  <a:pt x="86" y="55"/>
                </a:moveTo>
                <a:cubicBezTo>
                  <a:pt x="86" y="36"/>
                  <a:pt x="86" y="36"/>
                  <a:pt x="86" y="36"/>
                </a:cubicBezTo>
                <a:cubicBezTo>
                  <a:pt x="102" y="36"/>
                  <a:pt x="102" y="36"/>
                  <a:pt x="102" y="36"/>
                </a:cubicBezTo>
                <a:cubicBezTo>
                  <a:pt x="112" y="55"/>
                  <a:pt x="112" y="55"/>
                  <a:pt x="112" y="55"/>
                </a:cubicBezTo>
                <a:lnTo>
                  <a:pt x="86" y="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80" name="Freeform 139">
            <a:extLst>
              <a:ext uri="{FF2B5EF4-FFF2-40B4-BE49-F238E27FC236}">
                <a16:creationId xmlns:a16="http://schemas.microsoft.com/office/drawing/2014/main" id="{5056DDEF-9DD2-734B-334B-9EA1ED762DAF}"/>
              </a:ext>
            </a:extLst>
          </p:cNvPr>
          <p:cNvSpPr>
            <a:spLocks noEditPoints="1"/>
          </p:cNvSpPr>
          <p:nvPr/>
        </p:nvSpPr>
        <p:spPr bwMode="auto">
          <a:xfrm>
            <a:off x="9137789" y="3087420"/>
            <a:ext cx="252505" cy="252505"/>
          </a:xfrm>
          <a:custGeom>
            <a:avLst/>
            <a:gdLst>
              <a:gd name="T0" fmla="*/ 101 w 105"/>
              <a:gd name="T1" fmla="*/ 29 h 105"/>
              <a:gd name="T2" fmla="*/ 72 w 105"/>
              <a:gd name="T3" fmla="*/ 26 h 105"/>
              <a:gd name="T4" fmla="*/ 89 w 105"/>
              <a:gd name="T5" fmla="*/ 10 h 105"/>
              <a:gd name="T6" fmla="*/ 82 w 105"/>
              <a:gd name="T7" fmla="*/ 3 h 105"/>
              <a:gd name="T8" fmla="*/ 59 w 105"/>
              <a:gd name="T9" fmla="*/ 26 h 105"/>
              <a:gd name="T10" fmla="*/ 53 w 105"/>
              <a:gd name="T11" fmla="*/ 26 h 105"/>
              <a:gd name="T12" fmla="*/ 53 w 105"/>
              <a:gd name="T13" fmla="*/ 26 h 105"/>
              <a:gd name="T14" fmla="*/ 26 w 105"/>
              <a:gd name="T15" fmla="*/ 0 h 105"/>
              <a:gd name="T16" fmla="*/ 20 w 105"/>
              <a:gd name="T17" fmla="*/ 6 h 105"/>
              <a:gd name="T18" fmla="*/ 40 w 105"/>
              <a:gd name="T19" fmla="*/ 26 h 105"/>
              <a:gd name="T20" fmla="*/ 4 w 105"/>
              <a:gd name="T21" fmla="*/ 29 h 105"/>
              <a:gd name="T22" fmla="*/ 0 w 105"/>
              <a:gd name="T23" fmla="*/ 65 h 105"/>
              <a:gd name="T24" fmla="*/ 4 w 105"/>
              <a:gd name="T25" fmla="*/ 102 h 105"/>
              <a:gd name="T26" fmla="*/ 53 w 105"/>
              <a:gd name="T27" fmla="*/ 105 h 105"/>
              <a:gd name="T28" fmla="*/ 101 w 105"/>
              <a:gd name="T29" fmla="*/ 102 h 105"/>
              <a:gd name="T30" fmla="*/ 105 w 105"/>
              <a:gd name="T31" fmla="*/ 65 h 105"/>
              <a:gd name="T32" fmla="*/ 101 w 105"/>
              <a:gd name="T33" fmla="*/ 29 h 105"/>
              <a:gd name="T34" fmla="*/ 89 w 105"/>
              <a:gd name="T35" fmla="*/ 90 h 105"/>
              <a:gd name="T36" fmla="*/ 53 w 105"/>
              <a:gd name="T37" fmla="*/ 92 h 105"/>
              <a:gd name="T38" fmla="*/ 16 w 105"/>
              <a:gd name="T39" fmla="*/ 90 h 105"/>
              <a:gd name="T40" fmla="*/ 13 w 105"/>
              <a:gd name="T41" fmla="*/ 65 h 105"/>
              <a:gd name="T42" fmla="*/ 16 w 105"/>
              <a:gd name="T43" fmla="*/ 41 h 105"/>
              <a:gd name="T44" fmla="*/ 53 w 105"/>
              <a:gd name="T45" fmla="*/ 39 h 105"/>
              <a:gd name="T46" fmla="*/ 89 w 105"/>
              <a:gd name="T47" fmla="*/ 41 h 105"/>
              <a:gd name="T48" fmla="*/ 92 w 105"/>
              <a:gd name="T49" fmla="*/ 65 h 105"/>
              <a:gd name="T50" fmla="*/ 89 w 105"/>
              <a:gd name="T51" fmla="*/ 9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05">
                <a:moveTo>
                  <a:pt x="101" y="29"/>
                </a:moveTo>
                <a:cubicBezTo>
                  <a:pt x="92" y="28"/>
                  <a:pt x="82" y="27"/>
                  <a:pt x="72" y="26"/>
                </a:cubicBezTo>
                <a:cubicBezTo>
                  <a:pt x="89" y="10"/>
                  <a:pt x="89" y="10"/>
                  <a:pt x="89" y="10"/>
                </a:cubicBezTo>
                <a:cubicBezTo>
                  <a:pt x="82" y="3"/>
                  <a:pt x="82" y="3"/>
                  <a:pt x="82" y="3"/>
                </a:cubicBezTo>
                <a:cubicBezTo>
                  <a:pt x="59" y="26"/>
                  <a:pt x="59" y="26"/>
                  <a:pt x="59" y="26"/>
                </a:cubicBezTo>
                <a:cubicBezTo>
                  <a:pt x="57" y="26"/>
                  <a:pt x="55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26" y="0"/>
                  <a:pt x="26" y="0"/>
                  <a:pt x="26" y="0"/>
                </a:cubicBezTo>
                <a:cubicBezTo>
                  <a:pt x="20" y="6"/>
                  <a:pt x="20" y="6"/>
                  <a:pt x="20" y="6"/>
                </a:cubicBezTo>
                <a:cubicBezTo>
                  <a:pt x="40" y="26"/>
                  <a:pt x="40" y="26"/>
                  <a:pt x="40" y="26"/>
                </a:cubicBezTo>
                <a:cubicBezTo>
                  <a:pt x="27" y="27"/>
                  <a:pt x="15" y="28"/>
                  <a:pt x="4" y="29"/>
                </a:cubicBezTo>
                <a:cubicBezTo>
                  <a:pt x="2" y="40"/>
                  <a:pt x="0" y="53"/>
                  <a:pt x="0" y="65"/>
                </a:cubicBezTo>
                <a:cubicBezTo>
                  <a:pt x="0" y="78"/>
                  <a:pt x="2" y="91"/>
                  <a:pt x="4" y="102"/>
                </a:cubicBezTo>
                <a:cubicBezTo>
                  <a:pt x="19" y="104"/>
                  <a:pt x="35" y="105"/>
                  <a:pt x="53" y="105"/>
                </a:cubicBezTo>
                <a:cubicBezTo>
                  <a:pt x="70" y="105"/>
                  <a:pt x="86" y="104"/>
                  <a:pt x="101" y="102"/>
                </a:cubicBezTo>
                <a:cubicBezTo>
                  <a:pt x="104" y="91"/>
                  <a:pt x="105" y="78"/>
                  <a:pt x="105" y="65"/>
                </a:cubicBezTo>
                <a:cubicBezTo>
                  <a:pt x="105" y="53"/>
                  <a:pt x="104" y="40"/>
                  <a:pt x="101" y="29"/>
                </a:cubicBezTo>
                <a:close/>
                <a:moveTo>
                  <a:pt x="89" y="90"/>
                </a:moveTo>
                <a:cubicBezTo>
                  <a:pt x="78" y="91"/>
                  <a:pt x="65" y="92"/>
                  <a:pt x="53" y="92"/>
                </a:cubicBezTo>
                <a:cubicBezTo>
                  <a:pt x="40" y="92"/>
                  <a:pt x="27" y="91"/>
                  <a:pt x="16" y="90"/>
                </a:cubicBezTo>
                <a:cubicBezTo>
                  <a:pt x="14" y="82"/>
                  <a:pt x="13" y="74"/>
                  <a:pt x="13" y="65"/>
                </a:cubicBezTo>
                <a:cubicBezTo>
                  <a:pt x="13" y="57"/>
                  <a:pt x="14" y="49"/>
                  <a:pt x="16" y="41"/>
                </a:cubicBezTo>
                <a:cubicBezTo>
                  <a:pt x="27" y="40"/>
                  <a:pt x="40" y="39"/>
                  <a:pt x="53" y="39"/>
                </a:cubicBezTo>
                <a:cubicBezTo>
                  <a:pt x="65" y="39"/>
                  <a:pt x="78" y="40"/>
                  <a:pt x="89" y="41"/>
                </a:cubicBezTo>
                <a:cubicBezTo>
                  <a:pt x="91" y="49"/>
                  <a:pt x="92" y="57"/>
                  <a:pt x="92" y="65"/>
                </a:cubicBezTo>
                <a:cubicBezTo>
                  <a:pt x="92" y="74"/>
                  <a:pt x="91" y="82"/>
                  <a:pt x="89" y="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81" name="Freeform 140">
            <a:extLst>
              <a:ext uri="{FF2B5EF4-FFF2-40B4-BE49-F238E27FC236}">
                <a16:creationId xmlns:a16="http://schemas.microsoft.com/office/drawing/2014/main" id="{06C6C265-A394-F0B9-4D8A-08C869902ED5}"/>
              </a:ext>
            </a:extLst>
          </p:cNvPr>
          <p:cNvSpPr/>
          <p:nvPr/>
        </p:nvSpPr>
        <p:spPr bwMode="auto">
          <a:xfrm>
            <a:off x="9155405" y="2798215"/>
            <a:ext cx="321504" cy="261313"/>
          </a:xfrm>
          <a:custGeom>
            <a:avLst/>
            <a:gdLst>
              <a:gd name="T0" fmla="*/ 134 w 134"/>
              <a:gd name="T1" fmla="*/ 13 h 109"/>
              <a:gd name="T2" fmla="*/ 118 w 134"/>
              <a:gd name="T3" fmla="*/ 17 h 109"/>
              <a:gd name="T4" fmla="*/ 130 w 134"/>
              <a:gd name="T5" fmla="*/ 2 h 109"/>
              <a:gd name="T6" fmla="*/ 113 w 134"/>
              <a:gd name="T7" fmla="*/ 9 h 109"/>
              <a:gd name="T8" fmla="*/ 93 w 134"/>
              <a:gd name="T9" fmla="*/ 0 h 109"/>
              <a:gd name="T10" fmla="*/ 65 w 134"/>
              <a:gd name="T11" fmla="*/ 28 h 109"/>
              <a:gd name="T12" fmla="*/ 66 w 134"/>
              <a:gd name="T13" fmla="*/ 34 h 109"/>
              <a:gd name="T14" fmla="*/ 10 w 134"/>
              <a:gd name="T15" fmla="*/ 5 h 109"/>
              <a:gd name="T16" fmla="*/ 6 w 134"/>
              <a:gd name="T17" fmla="*/ 19 h 109"/>
              <a:gd name="T18" fmla="*/ 18 w 134"/>
              <a:gd name="T19" fmla="*/ 42 h 109"/>
              <a:gd name="T20" fmla="*/ 6 w 134"/>
              <a:gd name="T21" fmla="*/ 38 h 109"/>
              <a:gd name="T22" fmla="*/ 6 w 134"/>
              <a:gd name="T23" fmla="*/ 39 h 109"/>
              <a:gd name="T24" fmla="*/ 28 w 134"/>
              <a:gd name="T25" fmla="*/ 66 h 109"/>
              <a:gd name="T26" fmla="*/ 20 w 134"/>
              <a:gd name="T27" fmla="*/ 67 h 109"/>
              <a:gd name="T28" fmla="*/ 15 w 134"/>
              <a:gd name="T29" fmla="*/ 66 h 109"/>
              <a:gd name="T30" fmla="*/ 41 w 134"/>
              <a:gd name="T31" fmla="*/ 85 h 109"/>
              <a:gd name="T32" fmla="*/ 7 w 134"/>
              <a:gd name="T33" fmla="*/ 97 h 109"/>
              <a:gd name="T34" fmla="*/ 0 w 134"/>
              <a:gd name="T35" fmla="*/ 96 h 109"/>
              <a:gd name="T36" fmla="*/ 42 w 134"/>
              <a:gd name="T37" fmla="*/ 109 h 109"/>
              <a:gd name="T38" fmla="*/ 120 w 134"/>
              <a:gd name="T39" fmla="*/ 31 h 109"/>
              <a:gd name="T40" fmla="*/ 120 w 134"/>
              <a:gd name="T41" fmla="*/ 27 h 109"/>
              <a:gd name="T42" fmla="*/ 134 w 134"/>
              <a:gd name="T43" fmla="*/ 1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4" h="109">
                <a:moveTo>
                  <a:pt x="134" y="13"/>
                </a:moveTo>
                <a:cubicBezTo>
                  <a:pt x="129" y="15"/>
                  <a:pt x="124" y="17"/>
                  <a:pt x="118" y="17"/>
                </a:cubicBezTo>
                <a:cubicBezTo>
                  <a:pt x="124" y="14"/>
                  <a:pt x="128" y="9"/>
                  <a:pt x="130" y="2"/>
                </a:cubicBezTo>
                <a:cubicBezTo>
                  <a:pt x="125" y="5"/>
                  <a:pt x="119" y="8"/>
                  <a:pt x="113" y="9"/>
                </a:cubicBezTo>
                <a:cubicBezTo>
                  <a:pt x="108" y="3"/>
                  <a:pt x="101" y="0"/>
                  <a:pt x="93" y="0"/>
                </a:cubicBezTo>
                <a:cubicBezTo>
                  <a:pt x="78" y="0"/>
                  <a:pt x="65" y="12"/>
                  <a:pt x="65" y="28"/>
                </a:cubicBezTo>
                <a:cubicBezTo>
                  <a:pt x="65" y="30"/>
                  <a:pt x="66" y="32"/>
                  <a:pt x="66" y="34"/>
                </a:cubicBezTo>
                <a:cubicBezTo>
                  <a:pt x="43" y="33"/>
                  <a:pt x="23" y="22"/>
                  <a:pt x="10" y="5"/>
                </a:cubicBezTo>
                <a:cubicBezTo>
                  <a:pt x="7" y="9"/>
                  <a:pt x="6" y="14"/>
                  <a:pt x="6" y="19"/>
                </a:cubicBezTo>
                <a:cubicBezTo>
                  <a:pt x="6" y="28"/>
                  <a:pt x="11" y="37"/>
                  <a:pt x="18" y="42"/>
                </a:cubicBezTo>
                <a:cubicBezTo>
                  <a:pt x="14" y="42"/>
                  <a:pt x="9" y="40"/>
                  <a:pt x="6" y="38"/>
                </a:cubicBezTo>
                <a:cubicBezTo>
                  <a:pt x="6" y="38"/>
                  <a:pt x="6" y="39"/>
                  <a:pt x="6" y="39"/>
                </a:cubicBezTo>
                <a:cubicBezTo>
                  <a:pt x="6" y="52"/>
                  <a:pt x="15" y="63"/>
                  <a:pt x="28" y="66"/>
                </a:cubicBezTo>
                <a:cubicBezTo>
                  <a:pt x="25" y="66"/>
                  <a:pt x="23" y="67"/>
                  <a:pt x="20" y="67"/>
                </a:cubicBezTo>
                <a:cubicBezTo>
                  <a:pt x="19" y="67"/>
                  <a:pt x="17" y="66"/>
                  <a:pt x="15" y="66"/>
                </a:cubicBezTo>
                <a:cubicBezTo>
                  <a:pt x="19" y="77"/>
                  <a:pt x="29" y="85"/>
                  <a:pt x="41" y="85"/>
                </a:cubicBezTo>
                <a:cubicBezTo>
                  <a:pt x="31" y="92"/>
                  <a:pt x="20" y="97"/>
                  <a:pt x="7" y="97"/>
                </a:cubicBezTo>
                <a:cubicBezTo>
                  <a:pt x="5" y="97"/>
                  <a:pt x="2" y="97"/>
                  <a:pt x="0" y="96"/>
                </a:cubicBezTo>
                <a:cubicBezTo>
                  <a:pt x="12" y="104"/>
                  <a:pt x="27" y="109"/>
                  <a:pt x="42" y="109"/>
                </a:cubicBezTo>
                <a:cubicBezTo>
                  <a:pt x="93" y="109"/>
                  <a:pt x="120" y="67"/>
                  <a:pt x="120" y="31"/>
                </a:cubicBezTo>
                <a:cubicBezTo>
                  <a:pt x="120" y="30"/>
                  <a:pt x="120" y="28"/>
                  <a:pt x="120" y="27"/>
                </a:cubicBezTo>
                <a:cubicBezTo>
                  <a:pt x="126" y="23"/>
                  <a:pt x="130" y="18"/>
                  <a:pt x="134" y="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82" name="Freeform 141">
            <a:extLst>
              <a:ext uri="{FF2B5EF4-FFF2-40B4-BE49-F238E27FC236}">
                <a16:creationId xmlns:a16="http://schemas.microsoft.com/office/drawing/2014/main" id="{895EFFF5-F3C0-EABF-3B13-8921CB7107A6}"/>
              </a:ext>
            </a:extLst>
          </p:cNvPr>
          <p:cNvSpPr>
            <a:spLocks noEditPoints="1"/>
          </p:cNvSpPr>
          <p:nvPr/>
        </p:nvSpPr>
        <p:spPr bwMode="auto">
          <a:xfrm>
            <a:off x="9299274" y="4135609"/>
            <a:ext cx="311227" cy="293610"/>
          </a:xfrm>
          <a:custGeom>
            <a:avLst/>
            <a:gdLst>
              <a:gd name="T0" fmla="*/ 93 w 212"/>
              <a:gd name="T1" fmla="*/ 107 h 200"/>
              <a:gd name="T2" fmla="*/ 119 w 212"/>
              <a:gd name="T3" fmla="*/ 107 h 200"/>
              <a:gd name="T4" fmla="*/ 119 w 212"/>
              <a:gd name="T5" fmla="*/ 54 h 200"/>
              <a:gd name="T6" fmla="*/ 158 w 212"/>
              <a:gd name="T7" fmla="*/ 54 h 200"/>
              <a:gd name="T8" fmla="*/ 106 w 212"/>
              <a:gd name="T9" fmla="*/ 0 h 200"/>
              <a:gd name="T10" fmla="*/ 52 w 212"/>
              <a:gd name="T11" fmla="*/ 54 h 200"/>
              <a:gd name="T12" fmla="*/ 93 w 212"/>
              <a:gd name="T13" fmla="*/ 54 h 200"/>
              <a:gd name="T14" fmla="*/ 93 w 212"/>
              <a:gd name="T15" fmla="*/ 107 h 200"/>
              <a:gd name="T16" fmla="*/ 132 w 212"/>
              <a:gd name="T17" fmla="*/ 77 h 200"/>
              <a:gd name="T18" fmla="*/ 132 w 212"/>
              <a:gd name="T19" fmla="*/ 97 h 200"/>
              <a:gd name="T20" fmla="*/ 192 w 212"/>
              <a:gd name="T21" fmla="*/ 120 h 200"/>
              <a:gd name="T22" fmla="*/ 106 w 212"/>
              <a:gd name="T23" fmla="*/ 152 h 200"/>
              <a:gd name="T24" fmla="*/ 18 w 212"/>
              <a:gd name="T25" fmla="*/ 120 h 200"/>
              <a:gd name="T26" fmla="*/ 78 w 212"/>
              <a:gd name="T27" fmla="*/ 97 h 200"/>
              <a:gd name="T28" fmla="*/ 78 w 212"/>
              <a:gd name="T29" fmla="*/ 77 h 200"/>
              <a:gd name="T30" fmla="*/ 0 w 212"/>
              <a:gd name="T31" fmla="*/ 107 h 200"/>
              <a:gd name="T32" fmla="*/ 0 w 212"/>
              <a:gd name="T33" fmla="*/ 160 h 200"/>
              <a:gd name="T34" fmla="*/ 106 w 212"/>
              <a:gd name="T35" fmla="*/ 200 h 200"/>
              <a:gd name="T36" fmla="*/ 212 w 212"/>
              <a:gd name="T37" fmla="*/ 160 h 200"/>
              <a:gd name="T38" fmla="*/ 212 w 212"/>
              <a:gd name="T39" fmla="*/ 107 h 200"/>
              <a:gd name="T40" fmla="*/ 132 w 212"/>
              <a:gd name="T41" fmla="*/ 77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2" h="200">
                <a:moveTo>
                  <a:pt x="93" y="107"/>
                </a:moveTo>
                <a:lnTo>
                  <a:pt x="119" y="107"/>
                </a:lnTo>
                <a:lnTo>
                  <a:pt x="119" y="54"/>
                </a:lnTo>
                <a:lnTo>
                  <a:pt x="158" y="54"/>
                </a:lnTo>
                <a:lnTo>
                  <a:pt x="106" y="0"/>
                </a:lnTo>
                <a:lnTo>
                  <a:pt x="52" y="54"/>
                </a:lnTo>
                <a:lnTo>
                  <a:pt x="93" y="54"/>
                </a:lnTo>
                <a:lnTo>
                  <a:pt x="93" y="107"/>
                </a:lnTo>
                <a:close/>
                <a:moveTo>
                  <a:pt x="132" y="77"/>
                </a:moveTo>
                <a:lnTo>
                  <a:pt x="132" y="97"/>
                </a:lnTo>
                <a:lnTo>
                  <a:pt x="192" y="120"/>
                </a:lnTo>
                <a:lnTo>
                  <a:pt x="106" y="152"/>
                </a:lnTo>
                <a:lnTo>
                  <a:pt x="18" y="120"/>
                </a:lnTo>
                <a:lnTo>
                  <a:pt x="78" y="97"/>
                </a:lnTo>
                <a:lnTo>
                  <a:pt x="78" y="77"/>
                </a:lnTo>
                <a:lnTo>
                  <a:pt x="0" y="107"/>
                </a:lnTo>
                <a:lnTo>
                  <a:pt x="0" y="160"/>
                </a:lnTo>
                <a:lnTo>
                  <a:pt x="106" y="200"/>
                </a:lnTo>
                <a:lnTo>
                  <a:pt x="212" y="160"/>
                </a:lnTo>
                <a:lnTo>
                  <a:pt x="212" y="107"/>
                </a:lnTo>
                <a:lnTo>
                  <a:pt x="132" y="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83" name="Freeform 142">
            <a:extLst>
              <a:ext uri="{FF2B5EF4-FFF2-40B4-BE49-F238E27FC236}">
                <a16:creationId xmlns:a16="http://schemas.microsoft.com/office/drawing/2014/main" id="{64EE8DC3-B6D9-8EA5-3F1B-1D6B929B27FF}"/>
              </a:ext>
            </a:extLst>
          </p:cNvPr>
          <p:cNvSpPr>
            <a:spLocks noEditPoints="1"/>
          </p:cNvSpPr>
          <p:nvPr/>
        </p:nvSpPr>
        <p:spPr bwMode="auto">
          <a:xfrm>
            <a:off x="9284594" y="4452708"/>
            <a:ext cx="237824" cy="180570"/>
          </a:xfrm>
          <a:custGeom>
            <a:avLst/>
            <a:gdLst>
              <a:gd name="T0" fmla="*/ 37 w 99"/>
              <a:gd name="T1" fmla="*/ 16 h 75"/>
              <a:gd name="T2" fmla="*/ 53 w 99"/>
              <a:gd name="T3" fmla="*/ 31 h 75"/>
              <a:gd name="T4" fmla="*/ 68 w 99"/>
              <a:gd name="T5" fmla="*/ 16 h 75"/>
              <a:gd name="T6" fmla="*/ 53 w 99"/>
              <a:gd name="T7" fmla="*/ 0 h 75"/>
              <a:gd name="T8" fmla="*/ 37 w 99"/>
              <a:gd name="T9" fmla="*/ 16 h 75"/>
              <a:gd name="T10" fmla="*/ 0 w 99"/>
              <a:gd name="T11" fmla="*/ 16 h 75"/>
              <a:gd name="T12" fmla="*/ 16 w 99"/>
              <a:gd name="T13" fmla="*/ 31 h 75"/>
              <a:gd name="T14" fmla="*/ 31 w 99"/>
              <a:gd name="T15" fmla="*/ 16 h 75"/>
              <a:gd name="T16" fmla="*/ 16 w 99"/>
              <a:gd name="T17" fmla="*/ 0 h 75"/>
              <a:gd name="T18" fmla="*/ 0 w 99"/>
              <a:gd name="T19" fmla="*/ 16 h 75"/>
              <a:gd name="T20" fmla="*/ 74 w 99"/>
              <a:gd name="T21" fmla="*/ 47 h 75"/>
              <a:gd name="T22" fmla="*/ 74 w 99"/>
              <a:gd name="T23" fmla="*/ 37 h 75"/>
              <a:gd name="T24" fmla="*/ 68 w 99"/>
              <a:gd name="T25" fmla="*/ 31 h 75"/>
              <a:gd name="T26" fmla="*/ 53 w 99"/>
              <a:gd name="T27" fmla="*/ 31 h 75"/>
              <a:gd name="T28" fmla="*/ 16 w 99"/>
              <a:gd name="T29" fmla="*/ 31 h 75"/>
              <a:gd name="T30" fmla="*/ 6 w 99"/>
              <a:gd name="T31" fmla="*/ 31 h 75"/>
              <a:gd name="T32" fmla="*/ 0 w 99"/>
              <a:gd name="T33" fmla="*/ 37 h 75"/>
              <a:gd name="T34" fmla="*/ 0 w 99"/>
              <a:gd name="T35" fmla="*/ 68 h 75"/>
              <a:gd name="T36" fmla="*/ 6 w 99"/>
              <a:gd name="T37" fmla="*/ 75 h 75"/>
              <a:gd name="T38" fmla="*/ 68 w 99"/>
              <a:gd name="T39" fmla="*/ 75 h 75"/>
              <a:gd name="T40" fmla="*/ 74 w 99"/>
              <a:gd name="T41" fmla="*/ 68 h 75"/>
              <a:gd name="T42" fmla="*/ 74 w 99"/>
              <a:gd name="T43" fmla="*/ 59 h 75"/>
              <a:gd name="T44" fmla="*/ 99 w 99"/>
              <a:gd name="T45" fmla="*/ 75 h 75"/>
              <a:gd name="T46" fmla="*/ 99 w 99"/>
              <a:gd name="T47" fmla="*/ 31 h 75"/>
              <a:gd name="T48" fmla="*/ 74 w 99"/>
              <a:gd name="T49" fmla="*/ 47 h 75"/>
              <a:gd name="T50" fmla="*/ 62 w 99"/>
              <a:gd name="T51" fmla="*/ 62 h 75"/>
              <a:gd name="T52" fmla="*/ 13 w 99"/>
              <a:gd name="T53" fmla="*/ 62 h 75"/>
              <a:gd name="T54" fmla="*/ 13 w 99"/>
              <a:gd name="T55" fmla="*/ 44 h 75"/>
              <a:gd name="T56" fmla="*/ 62 w 99"/>
              <a:gd name="T57" fmla="*/ 44 h 75"/>
              <a:gd name="T58" fmla="*/ 62 w 99"/>
              <a:gd name="T59" fmla="*/ 62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9" h="75">
                <a:moveTo>
                  <a:pt x="37" y="16"/>
                </a:moveTo>
                <a:cubicBezTo>
                  <a:pt x="37" y="24"/>
                  <a:pt x="44" y="31"/>
                  <a:pt x="53" y="31"/>
                </a:cubicBezTo>
                <a:cubicBezTo>
                  <a:pt x="61" y="31"/>
                  <a:pt x="68" y="24"/>
                  <a:pt x="68" y="16"/>
                </a:cubicBezTo>
                <a:cubicBezTo>
                  <a:pt x="68" y="7"/>
                  <a:pt x="61" y="0"/>
                  <a:pt x="53" y="0"/>
                </a:cubicBezTo>
                <a:cubicBezTo>
                  <a:pt x="44" y="0"/>
                  <a:pt x="37" y="7"/>
                  <a:pt x="37" y="16"/>
                </a:cubicBezTo>
                <a:close/>
                <a:moveTo>
                  <a:pt x="0" y="16"/>
                </a:moveTo>
                <a:cubicBezTo>
                  <a:pt x="0" y="24"/>
                  <a:pt x="7" y="31"/>
                  <a:pt x="16" y="31"/>
                </a:cubicBezTo>
                <a:cubicBezTo>
                  <a:pt x="24" y="31"/>
                  <a:pt x="31" y="24"/>
                  <a:pt x="31" y="16"/>
                </a:cubicBezTo>
                <a:cubicBezTo>
                  <a:pt x="31" y="7"/>
                  <a:pt x="24" y="0"/>
                  <a:pt x="16" y="0"/>
                </a:cubicBezTo>
                <a:cubicBezTo>
                  <a:pt x="7" y="0"/>
                  <a:pt x="0" y="7"/>
                  <a:pt x="0" y="16"/>
                </a:cubicBezTo>
                <a:close/>
                <a:moveTo>
                  <a:pt x="74" y="47"/>
                </a:moveTo>
                <a:cubicBezTo>
                  <a:pt x="74" y="37"/>
                  <a:pt x="74" y="37"/>
                  <a:pt x="74" y="37"/>
                </a:cubicBezTo>
                <a:cubicBezTo>
                  <a:pt x="74" y="34"/>
                  <a:pt x="72" y="31"/>
                  <a:pt x="68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3" y="31"/>
                  <a:pt x="0" y="34"/>
                  <a:pt x="0" y="3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2"/>
                  <a:pt x="3" y="75"/>
                  <a:pt x="6" y="75"/>
                </a:cubicBezTo>
                <a:cubicBezTo>
                  <a:pt x="68" y="75"/>
                  <a:pt x="68" y="75"/>
                  <a:pt x="68" y="75"/>
                </a:cubicBezTo>
                <a:cubicBezTo>
                  <a:pt x="72" y="75"/>
                  <a:pt x="74" y="72"/>
                  <a:pt x="74" y="68"/>
                </a:cubicBezTo>
                <a:cubicBezTo>
                  <a:pt x="74" y="59"/>
                  <a:pt x="74" y="59"/>
                  <a:pt x="74" y="59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31"/>
                  <a:pt x="99" y="31"/>
                  <a:pt x="99" y="31"/>
                </a:cubicBezTo>
                <a:lnTo>
                  <a:pt x="74" y="47"/>
                </a:lnTo>
                <a:close/>
                <a:moveTo>
                  <a:pt x="62" y="62"/>
                </a:moveTo>
                <a:cubicBezTo>
                  <a:pt x="13" y="62"/>
                  <a:pt x="13" y="62"/>
                  <a:pt x="13" y="62"/>
                </a:cubicBezTo>
                <a:cubicBezTo>
                  <a:pt x="13" y="44"/>
                  <a:pt x="13" y="44"/>
                  <a:pt x="13" y="44"/>
                </a:cubicBezTo>
                <a:cubicBezTo>
                  <a:pt x="62" y="44"/>
                  <a:pt x="62" y="44"/>
                  <a:pt x="62" y="44"/>
                </a:cubicBezTo>
                <a:lnTo>
                  <a:pt x="62" y="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84" name="Freeform 143">
            <a:extLst>
              <a:ext uri="{FF2B5EF4-FFF2-40B4-BE49-F238E27FC236}">
                <a16:creationId xmlns:a16="http://schemas.microsoft.com/office/drawing/2014/main" id="{50C8E841-7DE6-5828-B0E8-5E82B7B53368}"/>
              </a:ext>
            </a:extLst>
          </p:cNvPr>
          <p:cNvSpPr>
            <a:spLocks noEditPoints="1"/>
          </p:cNvSpPr>
          <p:nvPr/>
        </p:nvSpPr>
        <p:spPr bwMode="auto">
          <a:xfrm>
            <a:off x="9228808" y="3866956"/>
            <a:ext cx="252505" cy="255441"/>
          </a:xfrm>
          <a:custGeom>
            <a:avLst/>
            <a:gdLst>
              <a:gd name="T0" fmla="*/ 53 w 105"/>
              <a:gd name="T1" fmla="*/ 0 h 106"/>
              <a:gd name="T2" fmla="*/ 0 w 105"/>
              <a:gd name="T3" fmla="*/ 53 h 106"/>
              <a:gd name="T4" fmla="*/ 53 w 105"/>
              <a:gd name="T5" fmla="*/ 106 h 106"/>
              <a:gd name="T6" fmla="*/ 105 w 105"/>
              <a:gd name="T7" fmla="*/ 53 h 106"/>
              <a:gd name="T8" fmla="*/ 53 w 105"/>
              <a:gd name="T9" fmla="*/ 0 h 106"/>
              <a:gd name="T10" fmla="*/ 84 w 105"/>
              <a:gd name="T11" fmla="*/ 45 h 106"/>
              <a:gd name="T12" fmla="*/ 55 w 105"/>
              <a:gd name="T13" fmla="*/ 85 h 106"/>
              <a:gd name="T14" fmla="*/ 41 w 105"/>
              <a:gd name="T15" fmla="*/ 80 h 106"/>
              <a:gd name="T16" fmla="*/ 31 w 105"/>
              <a:gd name="T17" fmla="*/ 48 h 106"/>
              <a:gd name="T18" fmla="*/ 24 w 105"/>
              <a:gd name="T19" fmla="*/ 50 h 106"/>
              <a:gd name="T20" fmla="*/ 21 w 105"/>
              <a:gd name="T21" fmla="*/ 47 h 106"/>
              <a:gd name="T22" fmla="*/ 40 w 105"/>
              <a:gd name="T23" fmla="*/ 33 h 106"/>
              <a:gd name="T24" fmla="*/ 51 w 105"/>
              <a:gd name="T25" fmla="*/ 54 h 106"/>
              <a:gd name="T26" fmla="*/ 56 w 105"/>
              <a:gd name="T27" fmla="*/ 67 h 106"/>
              <a:gd name="T28" fmla="*/ 64 w 105"/>
              <a:gd name="T29" fmla="*/ 55 h 106"/>
              <a:gd name="T30" fmla="*/ 57 w 105"/>
              <a:gd name="T31" fmla="*/ 47 h 106"/>
              <a:gd name="T32" fmla="*/ 84 w 105"/>
              <a:gd name="T33" fmla="*/ 4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" h="106">
                <a:moveTo>
                  <a:pt x="53" y="0"/>
                </a:moveTo>
                <a:cubicBezTo>
                  <a:pt x="23" y="0"/>
                  <a:pt x="0" y="24"/>
                  <a:pt x="0" y="53"/>
                </a:cubicBezTo>
                <a:cubicBezTo>
                  <a:pt x="0" y="82"/>
                  <a:pt x="23" y="106"/>
                  <a:pt x="53" y="106"/>
                </a:cubicBezTo>
                <a:cubicBezTo>
                  <a:pt x="82" y="106"/>
                  <a:pt x="105" y="82"/>
                  <a:pt x="105" y="53"/>
                </a:cubicBezTo>
                <a:cubicBezTo>
                  <a:pt x="105" y="24"/>
                  <a:pt x="82" y="0"/>
                  <a:pt x="53" y="0"/>
                </a:cubicBezTo>
                <a:close/>
                <a:moveTo>
                  <a:pt x="84" y="45"/>
                </a:moveTo>
                <a:cubicBezTo>
                  <a:pt x="80" y="65"/>
                  <a:pt x="61" y="82"/>
                  <a:pt x="55" y="85"/>
                </a:cubicBezTo>
                <a:cubicBezTo>
                  <a:pt x="49" y="89"/>
                  <a:pt x="43" y="84"/>
                  <a:pt x="41" y="80"/>
                </a:cubicBezTo>
                <a:cubicBezTo>
                  <a:pt x="39" y="75"/>
                  <a:pt x="33" y="50"/>
                  <a:pt x="31" y="48"/>
                </a:cubicBezTo>
                <a:cubicBezTo>
                  <a:pt x="29" y="46"/>
                  <a:pt x="24" y="50"/>
                  <a:pt x="24" y="50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47"/>
                  <a:pt x="32" y="34"/>
                  <a:pt x="40" y="33"/>
                </a:cubicBezTo>
                <a:cubicBezTo>
                  <a:pt x="49" y="31"/>
                  <a:pt x="49" y="46"/>
                  <a:pt x="51" y="54"/>
                </a:cubicBezTo>
                <a:cubicBezTo>
                  <a:pt x="53" y="62"/>
                  <a:pt x="54" y="67"/>
                  <a:pt x="56" y="67"/>
                </a:cubicBezTo>
                <a:cubicBezTo>
                  <a:pt x="58" y="67"/>
                  <a:pt x="61" y="62"/>
                  <a:pt x="64" y="55"/>
                </a:cubicBezTo>
                <a:cubicBezTo>
                  <a:pt x="68" y="49"/>
                  <a:pt x="64" y="43"/>
                  <a:pt x="57" y="47"/>
                </a:cubicBezTo>
                <a:cubicBezTo>
                  <a:pt x="60" y="30"/>
                  <a:pt x="87" y="26"/>
                  <a:pt x="84" y="4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85" name="Freeform 144">
            <a:extLst>
              <a:ext uri="{FF2B5EF4-FFF2-40B4-BE49-F238E27FC236}">
                <a16:creationId xmlns:a16="http://schemas.microsoft.com/office/drawing/2014/main" id="{C094C8F1-8DC8-3840-6F75-11F5B6FF20C3}"/>
              </a:ext>
            </a:extLst>
          </p:cNvPr>
          <p:cNvSpPr>
            <a:spLocks noEditPoints="1"/>
          </p:cNvSpPr>
          <p:nvPr/>
        </p:nvSpPr>
        <p:spPr bwMode="auto">
          <a:xfrm>
            <a:off x="9149533" y="3642344"/>
            <a:ext cx="245165" cy="208464"/>
          </a:xfrm>
          <a:custGeom>
            <a:avLst/>
            <a:gdLst>
              <a:gd name="T0" fmla="*/ 84 w 102"/>
              <a:gd name="T1" fmla="*/ 82 h 87"/>
              <a:gd name="T2" fmla="*/ 81 w 102"/>
              <a:gd name="T3" fmla="*/ 81 h 87"/>
              <a:gd name="T4" fmla="*/ 81 w 102"/>
              <a:gd name="T5" fmla="*/ 74 h 87"/>
              <a:gd name="T6" fmla="*/ 93 w 102"/>
              <a:gd name="T7" fmla="*/ 44 h 87"/>
              <a:gd name="T8" fmla="*/ 81 w 102"/>
              <a:gd name="T9" fmla="*/ 13 h 87"/>
              <a:gd name="T10" fmla="*/ 81 w 102"/>
              <a:gd name="T11" fmla="*/ 6 h 87"/>
              <a:gd name="T12" fmla="*/ 87 w 102"/>
              <a:gd name="T13" fmla="*/ 6 h 87"/>
              <a:gd name="T14" fmla="*/ 102 w 102"/>
              <a:gd name="T15" fmla="*/ 44 h 87"/>
              <a:gd name="T16" fmla="*/ 87 w 102"/>
              <a:gd name="T17" fmla="*/ 81 h 87"/>
              <a:gd name="T18" fmla="*/ 84 w 102"/>
              <a:gd name="T19" fmla="*/ 82 h 87"/>
              <a:gd name="T20" fmla="*/ 68 w 102"/>
              <a:gd name="T21" fmla="*/ 74 h 87"/>
              <a:gd name="T22" fmla="*/ 65 w 102"/>
              <a:gd name="T23" fmla="*/ 72 h 87"/>
              <a:gd name="T24" fmla="*/ 65 w 102"/>
              <a:gd name="T25" fmla="*/ 66 h 87"/>
              <a:gd name="T26" fmla="*/ 65 w 102"/>
              <a:gd name="T27" fmla="*/ 21 h 87"/>
              <a:gd name="T28" fmla="*/ 65 w 102"/>
              <a:gd name="T29" fmla="*/ 15 h 87"/>
              <a:gd name="T30" fmla="*/ 71 w 102"/>
              <a:gd name="T31" fmla="*/ 15 h 87"/>
              <a:gd name="T32" fmla="*/ 83 w 102"/>
              <a:gd name="T33" fmla="*/ 44 h 87"/>
              <a:gd name="T34" fmla="*/ 71 w 102"/>
              <a:gd name="T35" fmla="*/ 72 h 87"/>
              <a:gd name="T36" fmla="*/ 68 w 102"/>
              <a:gd name="T37" fmla="*/ 74 h 87"/>
              <a:gd name="T38" fmla="*/ 52 w 102"/>
              <a:gd name="T39" fmla="*/ 65 h 87"/>
              <a:gd name="T40" fmla="*/ 49 w 102"/>
              <a:gd name="T41" fmla="*/ 64 h 87"/>
              <a:gd name="T42" fmla="*/ 49 w 102"/>
              <a:gd name="T43" fmla="*/ 57 h 87"/>
              <a:gd name="T44" fmla="*/ 49 w 102"/>
              <a:gd name="T45" fmla="*/ 30 h 87"/>
              <a:gd name="T46" fmla="*/ 49 w 102"/>
              <a:gd name="T47" fmla="*/ 23 h 87"/>
              <a:gd name="T48" fmla="*/ 55 w 102"/>
              <a:gd name="T49" fmla="*/ 23 h 87"/>
              <a:gd name="T50" fmla="*/ 55 w 102"/>
              <a:gd name="T51" fmla="*/ 64 h 87"/>
              <a:gd name="T52" fmla="*/ 52 w 102"/>
              <a:gd name="T53" fmla="*/ 65 h 87"/>
              <a:gd name="T54" fmla="*/ 38 w 102"/>
              <a:gd name="T55" fmla="*/ 3 h 87"/>
              <a:gd name="T56" fmla="*/ 42 w 102"/>
              <a:gd name="T57" fmla="*/ 5 h 87"/>
              <a:gd name="T58" fmla="*/ 42 w 102"/>
              <a:gd name="T59" fmla="*/ 82 h 87"/>
              <a:gd name="T60" fmla="*/ 38 w 102"/>
              <a:gd name="T61" fmla="*/ 84 h 87"/>
              <a:gd name="T62" fmla="*/ 15 w 102"/>
              <a:gd name="T63" fmla="*/ 62 h 87"/>
              <a:gd name="T64" fmla="*/ 0 w 102"/>
              <a:gd name="T65" fmla="*/ 62 h 87"/>
              <a:gd name="T66" fmla="*/ 0 w 102"/>
              <a:gd name="T67" fmla="*/ 25 h 87"/>
              <a:gd name="T68" fmla="*/ 15 w 102"/>
              <a:gd name="T69" fmla="*/ 25 h 87"/>
              <a:gd name="T70" fmla="*/ 38 w 102"/>
              <a:gd name="T71" fmla="*/ 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2" h="87">
                <a:moveTo>
                  <a:pt x="84" y="82"/>
                </a:moveTo>
                <a:cubicBezTo>
                  <a:pt x="83" y="82"/>
                  <a:pt x="81" y="82"/>
                  <a:pt x="81" y="81"/>
                </a:cubicBezTo>
                <a:cubicBezTo>
                  <a:pt x="79" y="79"/>
                  <a:pt x="79" y="76"/>
                  <a:pt x="81" y="74"/>
                </a:cubicBezTo>
                <a:cubicBezTo>
                  <a:pt x="89" y="66"/>
                  <a:pt x="93" y="55"/>
                  <a:pt x="93" y="44"/>
                </a:cubicBezTo>
                <a:cubicBezTo>
                  <a:pt x="93" y="32"/>
                  <a:pt x="89" y="21"/>
                  <a:pt x="81" y="13"/>
                </a:cubicBezTo>
                <a:cubicBezTo>
                  <a:pt x="79" y="11"/>
                  <a:pt x="79" y="8"/>
                  <a:pt x="81" y="6"/>
                </a:cubicBezTo>
                <a:cubicBezTo>
                  <a:pt x="82" y="4"/>
                  <a:pt x="85" y="4"/>
                  <a:pt x="87" y="6"/>
                </a:cubicBezTo>
                <a:cubicBezTo>
                  <a:pt x="97" y="16"/>
                  <a:pt x="102" y="29"/>
                  <a:pt x="102" y="44"/>
                </a:cubicBezTo>
                <a:cubicBezTo>
                  <a:pt x="102" y="58"/>
                  <a:pt x="97" y="71"/>
                  <a:pt x="87" y="81"/>
                </a:cubicBezTo>
                <a:cubicBezTo>
                  <a:pt x="86" y="82"/>
                  <a:pt x="85" y="82"/>
                  <a:pt x="84" y="82"/>
                </a:cubicBezTo>
                <a:close/>
                <a:moveTo>
                  <a:pt x="68" y="74"/>
                </a:moveTo>
                <a:cubicBezTo>
                  <a:pt x="67" y="74"/>
                  <a:pt x="65" y="73"/>
                  <a:pt x="65" y="72"/>
                </a:cubicBezTo>
                <a:cubicBezTo>
                  <a:pt x="63" y="70"/>
                  <a:pt x="63" y="68"/>
                  <a:pt x="65" y="66"/>
                </a:cubicBezTo>
                <a:cubicBezTo>
                  <a:pt x="77" y="54"/>
                  <a:pt x="77" y="33"/>
                  <a:pt x="65" y="21"/>
                </a:cubicBezTo>
                <a:cubicBezTo>
                  <a:pt x="63" y="19"/>
                  <a:pt x="63" y="17"/>
                  <a:pt x="65" y="15"/>
                </a:cubicBezTo>
                <a:cubicBezTo>
                  <a:pt x="66" y="13"/>
                  <a:pt x="69" y="13"/>
                  <a:pt x="71" y="15"/>
                </a:cubicBezTo>
                <a:cubicBezTo>
                  <a:pt x="79" y="22"/>
                  <a:pt x="83" y="33"/>
                  <a:pt x="83" y="44"/>
                </a:cubicBezTo>
                <a:cubicBezTo>
                  <a:pt x="83" y="54"/>
                  <a:pt x="79" y="65"/>
                  <a:pt x="71" y="72"/>
                </a:cubicBezTo>
                <a:cubicBezTo>
                  <a:pt x="70" y="73"/>
                  <a:pt x="69" y="74"/>
                  <a:pt x="68" y="74"/>
                </a:cubicBezTo>
                <a:close/>
                <a:moveTo>
                  <a:pt x="52" y="65"/>
                </a:moveTo>
                <a:cubicBezTo>
                  <a:pt x="51" y="65"/>
                  <a:pt x="49" y="65"/>
                  <a:pt x="49" y="64"/>
                </a:cubicBezTo>
                <a:cubicBezTo>
                  <a:pt x="47" y="62"/>
                  <a:pt x="47" y="59"/>
                  <a:pt x="49" y="57"/>
                </a:cubicBezTo>
                <a:cubicBezTo>
                  <a:pt x="56" y="50"/>
                  <a:pt x="56" y="37"/>
                  <a:pt x="49" y="30"/>
                </a:cubicBezTo>
                <a:cubicBezTo>
                  <a:pt x="47" y="28"/>
                  <a:pt x="47" y="25"/>
                  <a:pt x="49" y="23"/>
                </a:cubicBezTo>
                <a:cubicBezTo>
                  <a:pt x="50" y="22"/>
                  <a:pt x="53" y="22"/>
                  <a:pt x="55" y="23"/>
                </a:cubicBezTo>
                <a:cubicBezTo>
                  <a:pt x="66" y="34"/>
                  <a:pt x="66" y="53"/>
                  <a:pt x="55" y="64"/>
                </a:cubicBezTo>
                <a:cubicBezTo>
                  <a:pt x="54" y="65"/>
                  <a:pt x="53" y="65"/>
                  <a:pt x="52" y="65"/>
                </a:cubicBezTo>
                <a:close/>
                <a:moveTo>
                  <a:pt x="38" y="3"/>
                </a:moveTo>
                <a:cubicBezTo>
                  <a:pt x="40" y="0"/>
                  <a:pt x="42" y="1"/>
                  <a:pt x="42" y="5"/>
                </a:cubicBezTo>
                <a:cubicBezTo>
                  <a:pt x="42" y="82"/>
                  <a:pt x="42" y="82"/>
                  <a:pt x="42" y="82"/>
                </a:cubicBezTo>
                <a:cubicBezTo>
                  <a:pt x="42" y="86"/>
                  <a:pt x="40" y="87"/>
                  <a:pt x="38" y="84"/>
                </a:cubicBezTo>
                <a:cubicBezTo>
                  <a:pt x="15" y="62"/>
                  <a:pt x="15" y="62"/>
                  <a:pt x="15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5"/>
                  <a:pt x="0" y="25"/>
                  <a:pt x="0" y="25"/>
                </a:cubicBezTo>
                <a:cubicBezTo>
                  <a:pt x="15" y="25"/>
                  <a:pt x="15" y="25"/>
                  <a:pt x="15" y="25"/>
                </a:cubicBezTo>
                <a:lnTo>
                  <a:pt x="38" y="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86" name="Freeform 145">
            <a:extLst>
              <a:ext uri="{FF2B5EF4-FFF2-40B4-BE49-F238E27FC236}">
                <a16:creationId xmlns:a16="http://schemas.microsoft.com/office/drawing/2014/main" id="{CDA0CB86-97B9-1FF9-B692-9A1D06D47419}"/>
              </a:ext>
            </a:extLst>
          </p:cNvPr>
          <p:cNvSpPr>
            <a:spLocks noEditPoints="1"/>
          </p:cNvSpPr>
          <p:nvPr/>
        </p:nvSpPr>
        <p:spPr bwMode="auto">
          <a:xfrm>
            <a:off x="8939601" y="3375158"/>
            <a:ext cx="277462" cy="245164"/>
          </a:xfrm>
          <a:custGeom>
            <a:avLst/>
            <a:gdLst>
              <a:gd name="T0" fmla="*/ 124 w 189"/>
              <a:gd name="T1" fmla="*/ 23 h 167"/>
              <a:gd name="T2" fmla="*/ 65 w 189"/>
              <a:gd name="T3" fmla="*/ 0 h 167"/>
              <a:gd name="T4" fmla="*/ 0 w 189"/>
              <a:gd name="T5" fmla="*/ 23 h 167"/>
              <a:gd name="T6" fmla="*/ 0 w 189"/>
              <a:gd name="T7" fmla="*/ 167 h 167"/>
              <a:gd name="T8" fmla="*/ 65 w 189"/>
              <a:gd name="T9" fmla="*/ 142 h 167"/>
              <a:gd name="T10" fmla="*/ 124 w 189"/>
              <a:gd name="T11" fmla="*/ 167 h 167"/>
              <a:gd name="T12" fmla="*/ 189 w 189"/>
              <a:gd name="T13" fmla="*/ 142 h 167"/>
              <a:gd name="T14" fmla="*/ 189 w 189"/>
              <a:gd name="T15" fmla="*/ 0 h 167"/>
              <a:gd name="T16" fmla="*/ 124 w 189"/>
              <a:gd name="T17" fmla="*/ 23 h 167"/>
              <a:gd name="T18" fmla="*/ 70 w 189"/>
              <a:gd name="T19" fmla="*/ 15 h 167"/>
              <a:gd name="T20" fmla="*/ 119 w 189"/>
              <a:gd name="T21" fmla="*/ 35 h 167"/>
              <a:gd name="T22" fmla="*/ 119 w 189"/>
              <a:gd name="T23" fmla="*/ 152 h 167"/>
              <a:gd name="T24" fmla="*/ 70 w 189"/>
              <a:gd name="T25" fmla="*/ 133 h 167"/>
              <a:gd name="T26" fmla="*/ 70 w 189"/>
              <a:gd name="T27" fmla="*/ 15 h 167"/>
              <a:gd name="T28" fmla="*/ 11 w 189"/>
              <a:gd name="T29" fmla="*/ 31 h 167"/>
              <a:gd name="T30" fmla="*/ 58 w 189"/>
              <a:gd name="T31" fmla="*/ 15 h 167"/>
              <a:gd name="T32" fmla="*/ 58 w 189"/>
              <a:gd name="T33" fmla="*/ 133 h 167"/>
              <a:gd name="T34" fmla="*/ 11 w 189"/>
              <a:gd name="T35" fmla="*/ 151 h 167"/>
              <a:gd name="T36" fmla="*/ 11 w 189"/>
              <a:gd name="T37" fmla="*/ 31 h 167"/>
              <a:gd name="T38" fmla="*/ 178 w 189"/>
              <a:gd name="T39" fmla="*/ 134 h 167"/>
              <a:gd name="T40" fmla="*/ 130 w 189"/>
              <a:gd name="T41" fmla="*/ 152 h 167"/>
              <a:gd name="T42" fmla="*/ 130 w 189"/>
              <a:gd name="T43" fmla="*/ 35 h 167"/>
              <a:gd name="T44" fmla="*/ 178 w 189"/>
              <a:gd name="T45" fmla="*/ 17 h 167"/>
              <a:gd name="T46" fmla="*/ 178 w 189"/>
              <a:gd name="T47" fmla="*/ 13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9" h="167">
                <a:moveTo>
                  <a:pt x="124" y="23"/>
                </a:moveTo>
                <a:lnTo>
                  <a:pt x="65" y="0"/>
                </a:lnTo>
                <a:lnTo>
                  <a:pt x="0" y="23"/>
                </a:lnTo>
                <a:lnTo>
                  <a:pt x="0" y="167"/>
                </a:lnTo>
                <a:lnTo>
                  <a:pt x="65" y="142"/>
                </a:lnTo>
                <a:lnTo>
                  <a:pt x="124" y="167"/>
                </a:lnTo>
                <a:lnTo>
                  <a:pt x="189" y="142"/>
                </a:lnTo>
                <a:lnTo>
                  <a:pt x="189" y="0"/>
                </a:lnTo>
                <a:lnTo>
                  <a:pt x="124" y="23"/>
                </a:lnTo>
                <a:close/>
                <a:moveTo>
                  <a:pt x="70" y="15"/>
                </a:moveTo>
                <a:lnTo>
                  <a:pt x="119" y="35"/>
                </a:lnTo>
                <a:lnTo>
                  <a:pt x="119" y="152"/>
                </a:lnTo>
                <a:lnTo>
                  <a:pt x="70" y="133"/>
                </a:lnTo>
                <a:lnTo>
                  <a:pt x="70" y="15"/>
                </a:lnTo>
                <a:close/>
                <a:moveTo>
                  <a:pt x="11" y="31"/>
                </a:moveTo>
                <a:lnTo>
                  <a:pt x="58" y="15"/>
                </a:lnTo>
                <a:lnTo>
                  <a:pt x="58" y="133"/>
                </a:lnTo>
                <a:lnTo>
                  <a:pt x="11" y="151"/>
                </a:lnTo>
                <a:lnTo>
                  <a:pt x="11" y="31"/>
                </a:lnTo>
                <a:close/>
                <a:moveTo>
                  <a:pt x="178" y="134"/>
                </a:moveTo>
                <a:lnTo>
                  <a:pt x="130" y="152"/>
                </a:lnTo>
                <a:lnTo>
                  <a:pt x="130" y="35"/>
                </a:lnTo>
                <a:lnTo>
                  <a:pt x="178" y="17"/>
                </a:lnTo>
                <a:lnTo>
                  <a:pt x="178" y="1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87" name="Freeform 146">
            <a:extLst>
              <a:ext uri="{FF2B5EF4-FFF2-40B4-BE49-F238E27FC236}">
                <a16:creationId xmlns:a16="http://schemas.microsoft.com/office/drawing/2014/main" id="{36156DBA-931D-18C8-1C44-EB4FA38AC321}"/>
              </a:ext>
            </a:extLst>
          </p:cNvPr>
          <p:cNvSpPr>
            <a:spLocks noEditPoints="1"/>
          </p:cNvSpPr>
          <p:nvPr/>
        </p:nvSpPr>
        <p:spPr bwMode="auto">
          <a:xfrm>
            <a:off x="9008600" y="2459094"/>
            <a:ext cx="303887" cy="306822"/>
          </a:xfrm>
          <a:custGeom>
            <a:avLst/>
            <a:gdLst>
              <a:gd name="T0" fmla="*/ 63 w 127"/>
              <a:gd name="T1" fmla="*/ 0 h 128"/>
              <a:gd name="T2" fmla="*/ 0 w 127"/>
              <a:gd name="T3" fmla="*/ 64 h 128"/>
              <a:gd name="T4" fmla="*/ 63 w 127"/>
              <a:gd name="T5" fmla="*/ 128 h 128"/>
              <a:gd name="T6" fmla="*/ 127 w 127"/>
              <a:gd name="T7" fmla="*/ 64 h 128"/>
              <a:gd name="T8" fmla="*/ 63 w 127"/>
              <a:gd name="T9" fmla="*/ 0 h 128"/>
              <a:gd name="T10" fmla="*/ 52 w 127"/>
              <a:gd name="T11" fmla="*/ 104 h 128"/>
              <a:gd name="T12" fmla="*/ 25 w 127"/>
              <a:gd name="T13" fmla="*/ 69 h 128"/>
              <a:gd name="T14" fmla="*/ 37 w 127"/>
              <a:gd name="T15" fmla="*/ 57 h 128"/>
              <a:gd name="T16" fmla="*/ 52 w 127"/>
              <a:gd name="T17" fmla="*/ 76 h 128"/>
              <a:gd name="T18" fmla="*/ 98 w 127"/>
              <a:gd name="T19" fmla="*/ 38 h 128"/>
              <a:gd name="T20" fmla="*/ 103 w 127"/>
              <a:gd name="T21" fmla="*/ 44 h 128"/>
              <a:gd name="T22" fmla="*/ 52 w 127"/>
              <a:gd name="T2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" h="128">
                <a:moveTo>
                  <a:pt x="63" y="0"/>
                </a:moveTo>
                <a:cubicBezTo>
                  <a:pt x="28" y="0"/>
                  <a:pt x="0" y="29"/>
                  <a:pt x="0" y="64"/>
                </a:cubicBezTo>
                <a:cubicBezTo>
                  <a:pt x="0" y="99"/>
                  <a:pt x="28" y="128"/>
                  <a:pt x="63" y="128"/>
                </a:cubicBezTo>
                <a:cubicBezTo>
                  <a:pt x="99" y="128"/>
                  <a:pt x="127" y="99"/>
                  <a:pt x="127" y="64"/>
                </a:cubicBezTo>
                <a:cubicBezTo>
                  <a:pt x="127" y="29"/>
                  <a:pt x="99" y="0"/>
                  <a:pt x="63" y="0"/>
                </a:cubicBezTo>
                <a:close/>
                <a:moveTo>
                  <a:pt x="52" y="104"/>
                </a:moveTo>
                <a:cubicBezTo>
                  <a:pt x="25" y="69"/>
                  <a:pt x="25" y="69"/>
                  <a:pt x="25" y="69"/>
                </a:cubicBezTo>
                <a:cubicBezTo>
                  <a:pt x="37" y="57"/>
                  <a:pt x="37" y="57"/>
                  <a:pt x="37" y="57"/>
                </a:cubicBezTo>
                <a:cubicBezTo>
                  <a:pt x="52" y="76"/>
                  <a:pt x="52" y="76"/>
                  <a:pt x="52" y="76"/>
                </a:cubicBezTo>
                <a:cubicBezTo>
                  <a:pt x="98" y="38"/>
                  <a:pt x="98" y="38"/>
                  <a:pt x="98" y="38"/>
                </a:cubicBezTo>
                <a:cubicBezTo>
                  <a:pt x="103" y="44"/>
                  <a:pt x="103" y="44"/>
                  <a:pt x="103" y="44"/>
                </a:cubicBezTo>
                <a:lnTo>
                  <a:pt x="52" y="10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88" name="Freeform 147">
            <a:extLst>
              <a:ext uri="{FF2B5EF4-FFF2-40B4-BE49-F238E27FC236}">
                <a16:creationId xmlns:a16="http://schemas.microsoft.com/office/drawing/2014/main" id="{5931E57F-7F7E-2F46-9318-E577ED566CC5}"/>
              </a:ext>
            </a:extLst>
          </p:cNvPr>
          <p:cNvSpPr>
            <a:spLocks noEditPoints="1"/>
          </p:cNvSpPr>
          <p:nvPr/>
        </p:nvSpPr>
        <p:spPr bwMode="auto">
          <a:xfrm>
            <a:off x="9893834" y="4608321"/>
            <a:ext cx="230484" cy="230484"/>
          </a:xfrm>
          <a:custGeom>
            <a:avLst/>
            <a:gdLst>
              <a:gd name="T0" fmla="*/ 0 w 157"/>
              <a:gd name="T1" fmla="*/ 74 h 157"/>
              <a:gd name="T2" fmla="*/ 0 w 157"/>
              <a:gd name="T3" fmla="*/ 23 h 157"/>
              <a:gd name="T4" fmla="*/ 64 w 157"/>
              <a:gd name="T5" fmla="*/ 13 h 157"/>
              <a:gd name="T6" fmla="*/ 64 w 157"/>
              <a:gd name="T7" fmla="*/ 74 h 157"/>
              <a:gd name="T8" fmla="*/ 0 w 157"/>
              <a:gd name="T9" fmla="*/ 74 h 157"/>
              <a:gd name="T10" fmla="*/ 73 w 157"/>
              <a:gd name="T11" fmla="*/ 12 h 157"/>
              <a:gd name="T12" fmla="*/ 157 w 157"/>
              <a:gd name="T13" fmla="*/ 0 h 157"/>
              <a:gd name="T14" fmla="*/ 157 w 157"/>
              <a:gd name="T15" fmla="*/ 74 h 157"/>
              <a:gd name="T16" fmla="*/ 73 w 157"/>
              <a:gd name="T17" fmla="*/ 74 h 157"/>
              <a:gd name="T18" fmla="*/ 73 w 157"/>
              <a:gd name="T19" fmla="*/ 12 h 157"/>
              <a:gd name="T20" fmla="*/ 157 w 157"/>
              <a:gd name="T21" fmla="*/ 84 h 157"/>
              <a:gd name="T22" fmla="*/ 157 w 157"/>
              <a:gd name="T23" fmla="*/ 157 h 157"/>
              <a:gd name="T24" fmla="*/ 73 w 157"/>
              <a:gd name="T25" fmla="*/ 146 h 157"/>
              <a:gd name="T26" fmla="*/ 73 w 157"/>
              <a:gd name="T27" fmla="*/ 84 h 157"/>
              <a:gd name="T28" fmla="*/ 157 w 157"/>
              <a:gd name="T29" fmla="*/ 84 h 157"/>
              <a:gd name="T30" fmla="*/ 64 w 157"/>
              <a:gd name="T31" fmla="*/ 144 h 157"/>
              <a:gd name="T32" fmla="*/ 0 w 157"/>
              <a:gd name="T33" fmla="*/ 136 h 157"/>
              <a:gd name="T34" fmla="*/ 0 w 157"/>
              <a:gd name="T35" fmla="*/ 84 h 157"/>
              <a:gd name="T36" fmla="*/ 64 w 157"/>
              <a:gd name="T37" fmla="*/ 84 h 157"/>
              <a:gd name="T38" fmla="*/ 64 w 157"/>
              <a:gd name="T39" fmla="*/ 144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" h="157">
                <a:moveTo>
                  <a:pt x="0" y="74"/>
                </a:moveTo>
                <a:lnTo>
                  <a:pt x="0" y="23"/>
                </a:lnTo>
                <a:lnTo>
                  <a:pt x="64" y="13"/>
                </a:lnTo>
                <a:lnTo>
                  <a:pt x="64" y="74"/>
                </a:lnTo>
                <a:lnTo>
                  <a:pt x="0" y="74"/>
                </a:lnTo>
                <a:close/>
                <a:moveTo>
                  <a:pt x="73" y="12"/>
                </a:moveTo>
                <a:lnTo>
                  <a:pt x="157" y="0"/>
                </a:lnTo>
                <a:lnTo>
                  <a:pt x="157" y="74"/>
                </a:lnTo>
                <a:lnTo>
                  <a:pt x="73" y="74"/>
                </a:lnTo>
                <a:lnTo>
                  <a:pt x="73" y="12"/>
                </a:lnTo>
                <a:close/>
                <a:moveTo>
                  <a:pt x="157" y="84"/>
                </a:moveTo>
                <a:lnTo>
                  <a:pt x="157" y="157"/>
                </a:lnTo>
                <a:lnTo>
                  <a:pt x="73" y="146"/>
                </a:lnTo>
                <a:lnTo>
                  <a:pt x="73" y="84"/>
                </a:lnTo>
                <a:lnTo>
                  <a:pt x="157" y="84"/>
                </a:lnTo>
                <a:close/>
                <a:moveTo>
                  <a:pt x="64" y="144"/>
                </a:moveTo>
                <a:lnTo>
                  <a:pt x="0" y="136"/>
                </a:lnTo>
                <a:lnTo>
                  <a:pt x="0" y="84"/>
                </a:lnTo>
                <a:lnTo>
                  <a:pt x="64" y="84"/>
                </a:lnTo>
                <a:lnTo>
                  <a:pt x="64" y="1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89" name="Freeform 148">
            <a:extLst>
              <a:ext uri="{FF2B5EF4-FFF2-40B4-BE49-F238E27FC236}">
                <a16:creationId xmlns:a16="http://schemas.microsoft.com/office/drawing/2014/main" id="{1033103A-7A58-AE95-4A3E-981FE2278527}"/>
              </a:ext>
            </a:extLst>
          </p:cNvPr>
          <p:cNvSpPr>
            <a:spLocks noEditPoints="1"/>
          </p:cNvSpPr>
          <p:nvPr/>
        </p:nvSpPr>
        <p:spPr bwMode="auto">
          <a:xfrm>
            <a:off x="9641330" y="4558408"/>
            <a:ext cx="204059" cy="204059"/>
          </a:xfrm>
          <a:custGeom>
            <a:avLst/>
            <a:gdLst>
              <a:gd name="T0" fmla="*/ 11 w 85"/>
              <a:gd name="T1" fmla="*/ 42 h 85"/>
              <a:gd name="T2" fmla="*/ 29 w 85"/>
              <a:gd name="T3" fmla="*/ 70 h 85"/>
              <a:gd name="T4" fmla="*/ 14 w 85"/>
              <a:gd name="T5" fmla="*/ 30 h 85"/>
              <a:gd name="T6" fmla="*/ 11 w 85"/>
              <a:gd name="T7" fmla="*/ 42 h 85"/>
              <a:gd name="T8" fmla="*/ 64 w 85"/>
              <a:gd name="T9" fmla="*/ 41 h 85"/>
              <a:gd name="T10" fmla="*/ 62 w 85"/>
              <a:gd name="T11" fmla="*/ 32 h 85"/>
              <a:gd name="T12" fmla="*/ 59 w 85"/>
              <a:gd name="T13" fmla="*/ 25 h 85"/>
              <a:gd name="T14" fmla="*/ 64 w 85"/>
              <a:gd name="T15" fmla="*/ 20 h 85"/>
              <a:gd name="T16" fmla="*/ 64 w 85"/>
              <a:gd name="T17" fmla="*/ 20 h 85"/>
              <a:gd name="T18" fmla="*/ 43 w 85"/>
              <a:gd name="T19" fmla="*/ 11 h 85"/>
              <a:gd name="T20" fmla="*/ 16 w 85"/>
              <a:gd name="T21" fmla="*/ 25 h 85"/>
              <a:gd name="T22" fmla="*/ 18 w 85"/>
              <a:gd name="T23" fmla="*/ 25 h 85"/>
              <a:gd name="T24" fmla="*/ 27 w 85"/>
              <a:gd name="T25" fmla="*/ 25 h 85"/>
              <a:gd name="T26" fmla="*/ 27 w 85"/>
              <a:gd name="T27" fmla="*/ 28 h 85"/>
              <a:gd name="T28" fmla="*/ 23 w 85"/>
              <a:gd name="T29" fmla="*/ 28 h 85"/>
              <a:gd name="T30" fmla="*/ 35 w 85"/>
              <a:gd name="T31" fmla="*/ 61 h 85"/>
              <a:gd name="T32" fmla="*/ 42 w 85"/>
              <a:gd name="T33" fmla="*/ 41 h 85"/>
              <a:gd name="T34" fmla="*/ 37 w 85"/>
              <a:gd name="T35" fmla="*/ 28 h 85"/>
              <a:gd name="T36" fmla="*/ 34 w 85"/>
              <a:gd name="T37" fmla="*/ 28 h 85"/>
              <a:gd name="T38" fmla="*/ 34 w 85"/>
              <a:gd name="T39" fmla="*/ 25 h 85"/>
              <a:gd name="T40" fmla="*/ 42 w 85"/>
              <a:gd name="T41" fmla="*/ 25 h 85"/>
              <a:gd name="T42" fmla="*/ 51 w 85"/>
              <a:gd name="T43" fmla="*/ 25 h 85"/>
              <a:gd name="T44" fmla="*/ 51 w 85"/>
              <a:gd name="T45" fmla="*/ 28 h 85"/>
              <a:gd name="T46" fmla="*/ 47 w 85"/>
              <a:gd name="T47" fmla="*/ 28 h 85"/>
              <a:gd name="T48" fmla="*/ 59 w 85"/>
              <a:gd name="T49" fmla="*/ 61 h 85"/>
              <a:gd name="T50" fmla="*/ 62 w 85"/>
              <a:gd name="T51" fmla="*/ 51 h 85"/>
              <a:gd name="T52" fmla="*/ 64 w 85"/>
              <a:gd name="T53" fmla="*/ 41 h 85"/>
              <a:gd name="T54" fmla="*/ 43 w 85"/>
              <a:gd name="T55" fmla="*/ 45 h 85"/>
              <a:gd name="T56" fmla="*/ 34 w 85"/>
              <a:gd name="T57" fmla="*/ 72 h 85"/>
              <a:gd name="T58" fmla="*/ 43 w 85"/>
              <a:gd name="T59" fmla="*/ 73 h 85"/>
              <a:gd name="T60" fmla="*/ 53 w 85"/>
              <a:gd name="T61" fmla="*/ 72 h 85"/>
              <a:gd name="T62" fmla="*/ 53 w 85"/>
              <a:gd name="T63" fmla="*/ 71 h 85"/>
              <a:gd name="T64" fmla="*/ 43 w 85"/>
              <a:gd name="T65" fmla="*/ 45 h 85"/>
              <a:gd name="T66" fmla="*/ 71 w 85"/>
              <a:gd name="T67" fmla="*/ 28 h 85"/>
              <a:gd name="T68" fmla="*/ 71 w 85"/>
              <a:gd name="T69" fmla="*/ 31 h 85"/>
              <a:gd name="T70" fmla="*/ 69 w 85"/>
              <a:gd name="T71" fmla="*/ 42 h 85"/>
              <a:gd name="T72" fmla="*/ 59 w 85"/>
              <a:gd name="T73" fmla="*/ 69 h 85"/>
              <a:gd name="T74" fmla="*/ 75 w 85"/>
              <a:gd name="T75" fmla="*/ 42 h 85"/>
              <a:gd name="T76" fmla="*/ 71 w 85"/>
              <a:gd name="T77" fmla="*/ 28 h 85"/>
              <a:gd name="T78" fmla="*/ 43 w 85"/>
              <a:gd name="T79" fmla="*/ 0 h 85"/>
              <a:gd name="T80" fmla="*/ 0 w 85"/>
              <a:gd name="T81" fmla="*/ 42 h 85"/>
              <a:gd name="T82" fmla="*/ 43 w 85"/>
              <a:gd name="T83" fmla="*/ 85 h 85"/>
              <a:gd name="T84" fmla="*/ 85 w 85"/>
              <a:gd name="T85" fmla="*/ 42 h 85"/>
              <a:gd name="T86" fmla="*/ 43 w 85"/>
              <a:gd name="T87" fmla="*/ 0 h 85"/>
              <a:gd name="T88" fmla="*/ 43 w 85"/>
              <a:gd name="T89" fmla="*/ 79 h 85"/>
              <a:gd name="T90" fmla="*/ 6 w 85"/>
              <a:gd name="T91" fmla="*/ 42 h 85"/>
              <a:gd name="T92" fmla="*/ 43 w 85"/>
              <a:gd name="T93" fmla="*/ 5 h 85"/>
              <a:gd name="T94" fmla="*/ 80 w 85"/>
              <a:gd name="T95" fmla="*/ 42 h 85"/>
              <a:gd name="T96" fmla="*/ 43 w 85"/>
              <a:gd name="T9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5" h="85">
                <a:moveTo>
                  <a:pt x="11" y="42"/>
                </a:moveTo>
                <a:cubicBezTo>
                  <a:pt x="11" y="55"/>
                  <a:pt x="18" y="65"/>
                  <a:pt x="29" y="70"/>
                </a:cubicBezTo>
                <a:cubicBezTo>
                  <a:pt x="14" y="30"/>
                  <a:pt x="14" y="30"/>
                  <a:pt x="14" y="30"/>
                </a:cubicBezTo>
                <a:cubicBezTo>
                  <a:pt x="12" y="34"/>
                  <a:pt x="11" y="38"/>
                  <a:pt x="11" y="42"/>
                </a:cubicBezTo>
                <a:close/>
                <a:moveTo>
                  <a:pt x="64" y="41"/>
                </a:moveTo>
                <a:cubicBezTo>
                  <a:pt x="64" y="37"/>
                  <a:pt x="63" y="34"/>
                  <a:pt x="62" y="32"/>
                </a:cubicBezTo>
                <a:cubicBezTo>
                  <a:pt x="60" y="30"/>
                  <a:pt x="59" y="28"/>
                  <a:pt x="59" y="25"/>
                </a:cubicBezTo>
                <a:cubicBezTo>
                  <a:pt x="59" y="22"/>
                  <a:pt x="61" y="20"/>
                  <a:pt x="64" y="20"/>
                </a:cubicBezTo>
                <a:cubicBezTo>
                  <a:pt x="64" y="20"/>
                  <a:pt x="64" y="20"/>
                  <a:pt x="64" y="20"/>
                </a:cubicBezTo>
                <a:cubicBezTo>
                  <a:pt x="59" y="15"/>
                  <a:pt x="51" y="11"/>
                  <a:pt x="43" y="11"/>
                </a:cubicBezTo>
                <a:cubicBezTo>
                  <a:pt x="32" y="11"/>
                  <a:pt x="22" y="17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22" y="25"/>
                  <a:pt x="27" y="25"/>
                  <a:pt x="27" y="25"/>
                </a:cubicBezTo>
                <a:cubicBezTo>
                  <a:pt x="29" y="25"/>
                  <a:pt x="29" y="27"/>
                  <a:pt x="27" y="28"/>
                </a:cubicBezTo>
                <a:cubicBezTo>
                  <a:pt x="27" y="28"/>
                  <a:pt x="25" y="28"/>
                  <a:pt x="23" y="28"/>
                </a:cubicBezTo>
                <a:cubicBezTo>
                  <a:pt x="35" y="61"/>
                  <a:pt x="35" y="61"/>
                  <a:pt x="35" y="61"/>
                </a:cubicBezTo>
                <a:cubicBezTo>
                  <a:pt x="42" y="41"/>
                  <a:pt x="42" y="41"/>
                  <a:pt x="42" y="41"/>
                </a:cubicBezTo>
                <a:cubicBezTo>
                  <a:pt x="37" y="28"/>
                  <a:pt x="37" y="28"/>
                  <a:pt x="37" y="28"/>
                </a:cubicBezTo>
                <a:cubicBezTo>
                  <a:pt x="35" y="28"/>
                  <a:pt x="34" y="28"/>
                  <a:pt x="34" y="28"/>
                </a:cubicBezTo>
                <a:cubicBezTo>
                  <a:pt x="32" y="27"/>
                  <a:pt x="32" y="25"/>
                  <a:pt x="34" y="25"/>
                </a:cubicBezTo>
                <a:cubicBezTo>
                  <a:pt x="34" y="25"/>
                  <a:pt x="39" y="25"/>
                  <a:pt x="42" y="25"/>
                </a:cubicBezTo>
                <a:cubicBezTo>
                  <a:pt x="46" y="25"/>
                  <a:pt x="51" y="25"/>
                  <a:pt x="51" y="25"/>
                </a:cubicBezTo>
                <a:cubicBezTo>
                  <a:pt x="52" y="25"/>
                  <a:pt x="53" y="27"/>
                  <a:pt x="51" y="28"/>
                </a:cubicBezTo>
                <a:cubicBezTo>
                  <a:pt x="51" y="28"/>
                  <a:pt x="49" y="28"/>
                  <a:pt x="47" y="28"/>
                </a:cubicBezTo>
                <a:cubicBezTo>
                  <a:pt x="59" y="61"/>
                  <a:pt x="59" y="61"/>
                  <a:pt x="59" y="61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47"/>
                  <a:pt x="64" y="43"/>
                  <a:pt x="64" y="41"/>
                </a:cubicBezTo>
                <a:close/>
                <a:moveTo>
                  <a:pt x="43" y="45"/>
                </a:moveTo>
                <a:cubicBezTo>
                  <a:pt x="34" y="72"/>
                  <a:pt x="34" y="72"/>
                  <a:pt x="34" y="72"/>
                </a:cubicBezTo>
                <a:cubicBezTo>
                  <a:pt x="37" y="73"/>
                  <a:pt x="40" y="73"/>
                  <a:pt x="43" y="73"/>
                </a:cubicBezTo>
                <a:cubicBezTo>
                  <a:pt x="47" y="73"/>
                  <a:pt x="50" y="73"/>
                  <a:pt x="53" y="72"/>
                </a:cubicBezTo>
                <a:cubicBezTo>
                  <a:pt x="53" y="71"/>
                  <a:pt x="53" y="71"/>
                  <a:pt x="53" y="71"/>
                </a:cubicBezTo>
                <a:lnTo>
                  <a:pt x="43" y="45"/>
                </a:lnTo>
                <a:close/>
                <a:moveTo>
                  <a:pt x="71" y="28"/>
                </a:moveTo>
                <a:cubicBezTo>
                  <a:pt x="71" y="29"/>
                  <a:pt x="71" y="30"/>
                  <a:pt x="71" y="31"/>
                </a:cubicBezTo>
                <a:cubicBezTo>
                  <a:pt x="71" y="34"/>
                  <a:pt x="70" y="37"/>
                  <a:pt x="69" y="42"/>
                </a:cubicBezTo>
                <a:cubicBezTo>
                  <a:pt x="59" y="69"/>
                  <a:pt x="59" y="69"/>
                  <a:pt x="59" y="69"/>
                </a:cubicBezTo>
                <a:cubicBezTo>
                  <a:pt x="68" y="64"/>
                  <a:pt x="75" y="54"/>
                  <a:pt x="75" y="42"/>
                </a:cubicBezTo>
                <a:cubicBezTo>
                  <a:pt x="75" y="37"/>
                  <a:pt x="73" y="32"/>
                  <a:pt x="71" y="28"/>
                </a:cubicBezTo>
                <a:close/>
                <a:moveTo>
                  <a:pt x="43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6"/>
                  <a:pt x="19" y="85"/>
                  <a:pt x="43" y="85"/>
                </a:cubicBezTo>
                <a:cubicBezTo>
                  <a:pt x="66" y="85"/>
                  <a:pt x="85" y="66"/>
                  <a:pt x="85" y="42"/>
                </a:cubicBezTo>
                <a:cubicBezTo>
                  <a:pt x="85" y="19"/>
                  <a:pt x="66" y="0"/>
                  <a:pt x="43" y="0"/>
                </a:cubicBezTo>
                <a:close/>
                <a:moveTo>
                  <a:pt x="43" y="79"/>
                </a:moveTo>
                <a:cubicBezTo>
                  <a:pt x="22" y="79"/>
                  <a:pt x="6" y="63"/>
                  <a:pt x="6" y="42"/>
                </a:cubicBezTo>
                <a:cubicBezTo>
                  <a:pt x="6" y="22"/>
                  <a:pt x="22" y="5"/>
                  <a:pt x="43" y="5"/>
                </a:cubicBezTo>
                <a:cubicBezTo>
                  <a:pt x="63" y="5"/>
                  <a:pt x="80" y="22"/>
                  <a:pt x="80" y="42"/>
                </a:cubicBezTo>
                <a:cubicBezTo>
                  <a:pt x="80" y="63"/>
                  <a:pt x="63" y="79"/>
                  <a:pt x="43" y="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90" name="Freeform 149">
            <a:extLst>
              <a:ext uri="{FF2B5EF4-FFF2-40B4-BE49-F238E27FC236}">
                <a16:creationId xmlns:a16="http://schemas.microsoft.com/office/drawing/2014/main" id="{20A1C874-8B93-3CC3-430B-5053406AF22D}"/>
              </a:ext>
            </a:extLst>
          </p:cNvPr>
          <p:cNvSpPr/>
          <p:nvPr/>
        </p:nvSpPr>
        <p:spPr bwMode="auto">
          <a:xfrm>
            <a:off x="9893834" y="4932762"/>
            <a:ext cx="273057" cy="270121"/>
          </a:xfrm>
          <a:custGeom>
            <a:avLst/>
            <a:gdLst>
              <a:gd name="T0" fmla="*/ 110 w 114"/>
              <a:gd name="T1" fmla="*/ 90 h 113"/>
              <a:gd name="T2" fmla="*/ 60 w 114"/>
              <a:gd name="T3" fmla="*/ 47 h 113"/>
              <a:gd name="T4" fmla="*/ 64 w 114"/>
              <a:gd name="T5" fmla="*/ 32 h 113"/>
              <a:gd name="T6" fmla="*/ 32 w 114"/>
              <a:gd name="T7" fmla="*/ 0 h 113"/>
              <a:gd name="T8" fmla="*/ 23 w 114"/>
              <a:gd name="T9" fmla="*/ 1 h 113"/>
              <a:gd name="T10" fmla="*/ 41 w 114"/>
              <a:gd name="T11" fmla="*/ 20 h 113"/>
              <a:gd name="T12" fmla="*/ 41 w 114"/>
              <a:gd name="T13" fmla="*/ 30 h 113"/>
              <a:gd name="T14" fmla="*/ 30 w 114"/>
              <a:gd name="T15" fmla="*/ 41 h 113"/>
              <a:gd name="T16" fmla="*/ 20 w 114"/>
              <a:gd name="T17" fmla="*/ 41 h 113"/>
              <a:gd name="T18" fmla="*/ 1 w 114"/>
              <a:gd name="T19" fmla="*/ 23 h 113"/>
              <a:gd name="T20" fmla="*/ 0 w 114"/>
              <a:gd name="T21" fmla="*/ 32 h 113"/>
              <a:gd name="T22" fmla="*/ 32 w 114"/>
              <a:gd name="T23" fmla="*/ 63 h 113"/>
              <a:gd name="T24" fmla="*/ 47 w 114"/>
              <a:gd name="T25" fmla="*/ 60 h 113"/>
              <a:gd name="T26" fmla="*/ 90 w 114"/>
              <a:gd name="T27" fmla="*/ 110 h 113"/>
              <a:gd name="T28" fmla="*/ 100 w 114"/>
              <a:gd name="T29" fmla="*/ 111 h 113"/>
              <a:gd name="T30" fmla="*/ 111 w 114"/>
              <a:gd name="T31" fmla="*/ 100 h 113"/>
              <a:gd name="T32" fmla="*/ 110 w 114"/>
              <a:gd name="T33" fmla="*/ 9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4" h="113">
                <a:moveTo>
                  <a:pt x="110" y="90"/>
                </a:moveTo>
                <a:cubicBezTo>
                  <a:pt x="60" y="47"/>
                  <a:pt x="60" y="47"/>
                  <a:pt x="60" y="47"/>
                </a:cubicBezTo>
                <a:cubicBezTo>
                  <a:pt x="62" y="42"/>
                  <a:pt x="64" y="37"/>
                  <a:pt x="64" y="32"/>
                </a:cubicBezTo>
                <a:cubicBezTo>
                  <a:pt x="64" y="14"/>
                  <a:pt x="49" y="0"/>
                  <a:pt x="32" y="0"/>
                </a:cubicBezTo>
                <a:cubicBezTo>
                  <a:pt x="29" y="0"/>
                  <a:pt x="26" y="0"/>
                  <a:pt x="23" y="1"/>
                </a:cubicBezTo>
                <a:cubicBezTo>
                  <a:pt x="41" y="20"/>
                  <a:pt x="41" y="20"/>
                  <a:pt x="41" y="20"/>
                </a:cubicBezTo>
                <a:cubicBezTo>
                  <a:pt x="44" y="22"/>
                  <a:pt x="44" y="27"/>
                  <a:pt x="41" y="30"/>
                </a:cubicBezTo>
                <a:cubicBezTo>
                  <a:pt x="30" y="41"/>
                  <a:pt x="30" y="41"/>
                  <a:pt x="30" y="41"/>
                </a:cubicBezTo>
                <a:cubicBezTo>
                  <a:pt x="27" y="44"/>
                  <a:pt x="23" y="44"/>
                  <a:pt x="20" y="41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0" y="29"/>
                  <a:pt x="0" y="32"/>
                </a:cubicBezTo>
                <a:cubicBezTo>
                  <a:pt x="0" y="49"/>
                  <a:pt x="14" y="63"/>
                  <a:pt x="32" y="63"/>
                </a:cubicBezTo>
                <a:cubicBezTo>
                  <a:pt x="37" y="63"/>
                  <a:pt x="42" y="62"/>
                  <a:pt x="47" y="6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93" y="113"/>
                  <a:pt x="97" y="113"/>
                  <a:pt x="100" y="111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4" y="97"/>
                  <a:pt x="113" y="93"/>
                  <a:pt x="110" y="9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91" name="Freeform 150">
            <a:extLst>
              <a:ext uri="{FF2B5EF4-FFF2-40B4-BE49-F238E27FC236}">
                <a16:creationId xmlns:a16="http://schemas.microsoft.com/office/drawing/2014/main" id="{E49106A2-DD23-A7F5-BBCF-2846986F6B09}"/>
              </a:ext>
            </a:extLst>
          </p:cNvPr>
          <p:cNvSpPr>
            <a:spLocks noEditPoints="1"/>
          </p:cNvSpPr>
          <p:nvPr/>
        </p:nvSpPr>
        <p:spPr bwMode="auto">
          <a:xfrm>
            <a:off x="9070259" y="4672916"/>
            <a:ext cx="268654" cy="412522"/>
          </a:xfrm>
          <a:custGeom>
            <a:avLst/>
            <a:gdLst>
              <a:gd name="T0" fmla="*/ 84 w 112"/>
              <a:gd name="T1" fmla="*/ 3 h 172"/>
              <a:gd name="T2" fmla="*/ 111 w 112"/>
              <a:gd name="T3" fmla="*/ 19 h 172"/>
              <a:gd name="T4" fmla="*/ 110 w 112"/>
              <a:gd name="T5" fmla="*/ 33 h 172"/>
              <a:gd name="T6" fmla="*/ 103 w 112"/>
              <a:gd name="T7" fmla="*/ 44 h 172"/>
              <a:gd name="T8" fmla="*/ 65 w 112"/>
              <a:gd name="T9" fmla="*/ 21 h 172"/>
              <a:gd name="T10" fmla="*/ 72 w 112"/>
              <a:gd name="T11" fmla="*/ 10 h 172"/>
              <a:gd name="T12" fmla="*/ 84 w 112"/>
              <a:gd name="T13" fmla="*/ 3 h 172"/>
              <a:gd name="T14" fmla="*/ 0 w 112"/>
              <a:gd name="T15" fmla="*/ 130 h 172"/>
              <a:gd name="T16" fmla="*/ 1 w 112"/>
              <a:gd name="T17" fmla="*/ 172 h 172"/>
              <a:gd name="T18" fmla="*/ 38 w 112"/>
              <a:gd name="T19" fmla="*/ 153 h 172"/>
              <a:gd name="T20" fmla="*/ 98 w 112"/>
              <a:gd name="T21" fmla="*/ 52 h 172"/>
              <a:gd name="T22" fmla="*/ 60 w 112"/>
              <a:gd name="T23" fmla="*/ 29 h 172"/>
              <a:gd name="T24" fmla="*/ 0 w 112"/>
              <a:gd name="T25" fmla="*/ 130 h 172"/>
              <a:gd name="T26" fmla="*/ 76 w 112"/>
              <a:gd name="T27" fmla="*/ 57 h 172"/>
              <a:gd name="T28" fmla="*/ 30 w 112"/>
              <a:gd name="T29" fmla="*/ 134 h 172"/>
              <a:gd name="T30" fmla="*/ 20 w 112"/>
              <a:gd name="T31" fmla="*/ 128 h 172"/>
              <a:gd name="T32" fmla="*/ 66 w 112"/>
              <a:gd name="T33" fmla="*/ 52 h 172"/>
              <a:gd name="T34" fmla="*/ 76 w 112"/>
              <a:gd name="T35" fmla="*/ 57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172">
                <a:moveTo>
                  <a:pt x="84" y="3"/>
                </a:moveTo>
                <a:cubicBezTo>
                  <a:pt x="96" y="0"/>
                  <a:pt x="108" y="7"/>
                  <a:pt x="111" y="19"/>
                </a:cubicBezTo>
                <a:cubicBezTo>
                  <a:pt x="112" y="24"/>
                  <a:pt x="112" y="29"/>
                  <a:pt x="110" y="33"/>
                </a:cubicBezTo>
                <a:cubicBezTo>
                  <a:pt x="103" y="44"/>
                  <a:pt x="103" y="44"/>
                  <a:pt x="103" y="44"/>
                </a:cubicBezTo>
                <a:cubicBezTo>
                  <a:pt x="65" y="21"/>
                  <a:pt x="65" y="21"/>
                  <a:pt x="65" y="21"/>
                </a:cubicBezTo>
                <a:cubicBezTo>
                  <a:pt x="72" y="10"/>
                  <a:pt x="72" y="10"/>
                  <a:pt x="72" y="10"/>
                </a:cubicBezTo>
                <a:cubicBezTo>
                  <a:pt x="75" y="7"/>
                  <a:pt x="79" y="4"/>
                  <a:pt x="84" y="3"/>
                </a:cubicBezTo>
                <a:close/>
                <a:moveTo>
                  <a:pt x="0" y="130"/>
                </a:moveTo>
                <a:cubicBezTo>
                  <a:pt x="1" y="172"/>
                  <a:pt x="1" y="172"/>
                  <a:pt x="1" y="172"/>
                </a:cubicBezTo>
                <a:cubicBezTo>
                  <a:pt x="38" y="153"/>
                  <a:pt x="38" y="153"/>
                  <a:pt x="38" y="153"/>
                </a:cubicBezTo>
                <a:cubicBezTo>
                  <a:pt x="98" y="52"/>
                  <a:pt x="98" y="52"/>
                  <a:pt x="98" y="52"/>
                </a:cubicBezTo>
                <a:cubicBezTo>
                  <a:pt x="60" y="29"/>
                  <a:pt x="60" y="29"/>
                  <a:pt x="60" y="29"/>
                </a:cubicBezTo>
                <a:lnTo>
                  <a:pt x="0" y="130"/>
                </a:lnTo>
                <a:close/>
                <a:moveTo>
                  <a:pt x="76" y="57"/>
                </a:moveTo>
                <a:cubicBezTo>
                  <a:pt x="30" y="134"/>
                  <a:pt x="30" y="134"/>
                  <a:pt x="30" y="134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66" y="52"/>
                  <a:pt x="66" y="52"/>
                  <a:pt x="66" y="52"/>
                </a:cubicBezTo>
                <a:lnTo>
                  <a:pt x="76" y="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92" name="Freeform 151">
            <a:extLst>
              <a:ext uri="{FF2B5EF4-FFF2-40B4-BE49-F238E27FC236}">
                <a16:creationId xmlns:a16="http://schemas.microsoft.com/office/drawing/2014/main" id="{087B433D-E2F7-E640-6247-998EA8808247}"/>
              </a:ext>
            </a:extLst>
          </p:cNvPr>
          <p:cNvSpPr>
            <a:spLocks noEditPoints="1"/>
          </p:cNvSpPr>
          <p:nvPr/>
        </p:nvSpPr>
        <p:spPr bwMode="auto">
          <a:xfrm>
            <a:off x="9391761" y="4687596"/>
            <a:ext cx="229016" cy="261313"/>
          </a:xfrm>
          <a:custGeom>
            <a:avLst/>
            <a:gdLst>
              <a:gd name="T0" fmla="*/ 40 w 95"/>
              <a:gd name="T1" fmla="*/ 61 h 109"/>
              <a:gd name="T2" fmla="*/ 34 w 95"/>
              <a:gd name="T3" fmla="*/ 54 h 109"/>
              <a:gd name="T4" fmla="*/ 13 w 95"/>
              <a:gd name="T5" fmla="*/ 75 h 109"/>
              <a:gd name="T6" fmla="*/ 34 w 95"/>
              <a:gd name="T7" fmla="*/ 95 h 109"/>
              <a:gd name="T8" fmla="*/ 40 w 95"/>
              <a:gd name="T9" fmla="*/ 88 h 109"/>
              <a:gd name="T10" fmla="*/ 27 w 95"/>
              <a:gd name="T11" fmla="*/ 75 h 109"/>
              <a:gd name="T12" fmla="*/ 40 w 95"/>
              <a:gd name="T13" fmla="*/ 61 h 109"/>
              <a:gd name="T14" fmla="*/ 54 w 95"/>
              <a:gd name="T15" fmla="*/ 88 h 109"/>
              <a:gd name="T16" fmla="*/ 61 w 95"/>
              <a:gd name="T17" fmla="*/ 95 h 109"/>
              <a:gd name="T18" fmla="*/ 81 w 95"/>
              <a:gd name="T19" fmla="*/ 75 h 109"/>
              <a:gd name="T20" fmla="*/ 61 w 95"/>
              <a:gd name="T21" fmla="*/ 54 h 109"/>
              <a:gd name="T22" fmla="*/ 54 w 95"/>
              <a:gd name="T23" fmla="*/ 61 h 109"/>
              <a:gd name="T24" fmla="*/ 68 w 95"/>
              <a:gd name="T25" fmla="*/ 75 h 109"/>
              <a:gd name="T26" fmla="*/ 54 w 95"/>
              <a:gd name="T27" fmla="*/ 88 h 109"/>
              <a:gd name="T28" fmla="*/ 89 w 95"/>
              <a:gd name="T29" fmla="*/ 21 h 109"/>
              <a:gd name="T30" fmla="*/ 74 w 95"/>
              <a:gd name="T31" fmla="*/ 6 h 109"/>
              <a:gd name="T32" fmla="*/ 59 w 95"/>
              <a:gd name="T33" fmla="*/ 0 h 109"/>
              <a:gd name="T34" fmla="*/ 8 w 95"/>
              <a:gd name="T35" fmla="*/ 0 h 109"/>
              <a:gd name="T36" fmla="*/ 0 w 95"/>
              <a:gd name="T37" fmla="*/ 8 h 109"/>
              <a:gd name="T38" fmla="*/ 0 w 95"/>
              <a:gd name="T39" fmla="*/ 100 h 109"/>
              <a:gd name="T40" fmla="*/ 8 w 95"/>
              <a:gd name="T41" fmla="*/ 109 h 109"/>
              <a:gd name="T42" fmla="*/ 86 w 95"/>
              <a:gd name="T43" fmla="*/ 109 h 109"/>
              <a:gd name="T44" fmla="*/ 95 w 95"/>
              <a:gd name="T45" fmla="*/ 100 h 109"/>
              <a:gd name="T46" fmla="*/ 95 w 95"/>
              <a:gd name="T47" fmla="*/ 36 h 109"/>
              <a:gd name="T48" fmla="*/ 89 w 95"/>
              <a:gd name="T49" fmla="*/ 21 h 109"/>
              <a:gd name="T50" fmla="*/ 84 w 95"/>
              <a:gd name="T51" fmla="*/ 26 h 109"/>
              <a:gd name="T52" fmla="*/ 85 w 95"/>
              <a:gd name="T53" fmla="*/ 27 h 109"/>
              <a:gd name="T54" fmla="*/ 68 w 95"/>
              <a:gd name="T55" fmla="*/ 27 h 109"/>
              <a:gd name="T56" fmla="*/ 68 w 95"/>
              <a:gd name="T57" fmla="*/ 10 h 109"/>
              <a:gd name="T58" fmla="*/ 69 w 95"/>
              <a:gd name="T59" fmla="*/ 11 h 109"/>
              <a:gd name="T60" fmla="*/ 84 w 95"/>
              <a:gd name="T61" fmla="*/ 26 h 109"/>
              <a:gd name="T62" fmla="*/ 88 w 95"/>
              <a:gd name="T63" fmla="*/ 100 h 109"/>
              <a:gd name="T64" fmla="*/ 86 w 95"/>
              <a:gd name="T65" fmla="*/ 102 h 109"/>
              <a:gd name="T66" fmla="*/ 8 w 95"/>
              <a:gd name="T67" fmla="*/ 102 h 109"/>
              <a:gd name="T68" fmla="*/ 6 w 95"/>
              <a:gd name="T69" fmla="*/ 100 h 109"/>
              <a:gd name="T70" fmla="*/ 6 w 95"/>
              <a:gd name="T71" fmla="*/ 8 h 109"/>
              <a:gd name="T72" fmla="*/ 8 w 95"/>
              <a:gd name="T73" fmla="*/ 7 h 109"/>
              <a:gd name="T74" fmla="*/ 59 w 95"/>
              <a:gd name="T75" fmla="*/ 7 h 109"/>
              <a:gd name="T76" fmla="*/ 61 w 95"/>
              <a:gd name="T77" fmla="*/ 7 h 109"/>
              <a:gd name="T78" fmla="*/ 61 w 95"/>
              <a:gd name="T79" fmla="*/ 34 h 109"/>
              <a:gd name="T80" fmla="*/ 88 w 95"/>
              <a:gd name="T81" fmla="*/ 34 h 109"/>
              <a:gd name="T82" fmla="*/ 88 w 95"/>
              <a:gd name="T83" fmla="*/ 36 h 109"/>
              <a:gd name="T84" fmla="*/ 88 w 95"/>
              <a:gd name="T85" fmla="*/ 10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5" h="109">
                <a:moveTo>
                  <a:pt x="40" y="61"/>
                </a:moveTo>
                <a:cubicBezTo>
                  <a:pt x="34" y="54"/>
                  <a:pt x="34" y="54"/>
                  <a:pt x="34" y="54"/>
                </a:cubicBezTo>
                <a:cubicBezTo>
                  <a:pt x="13" y="75"/>
                  <a:pt x="13" y="75"/>
                  <a:pt x="13" y="75"/>
                </a:cubicBezTo>
                <a:cubicBezTo>
                  <a:pt x="34" y="95"/>
                  <a:pt x="34" y="95"/>
                  <a:pt x="34" y="95"/>
                </a:cubicBezTo>
                <a:cubicBezTo>
                  <a:pt x="40" y="88"/>
                  <a:pt x="40" y="88"/>
                  <a:pt x="40" y="88"/>
                </a:cubicBezTo>
                <a:cubicBezTo>
                  <a:pt x="27" y="75"/>
                  <a:pt x="27" y="75"/>
                  <a:pt x="27" y="75"/>
                </a:cubicBezTo>
                <a:lnTo>
                  <a:pt x="40" y="61"/>
                </a:lnTo>
                <a:close/>
                <a:moveTo>
                  <a:pt x="54" y="88"/>
                </a:moveTo>
                <a:cubicBezTo>
                  <a:pt x="61" y="95"/>
                  <a:pt x="61" y="95"/>
                  <a:pt x="61" y="95"/>
                </a:cubicBezTo>
                <a:cubicBezTo>
                  <a:pt x="81" y="75"/>
                  <a:pt x="81" y="75"/>
                  <a:pt x="81" y="75"/>
                </a:cubicBezTo>
                <a:cubicBezTo>
                  <a:pt x="61" y="54"/>
                  <a:pt x="61" y="54"/>
                  <a:pt x="61" y="54"/>
                </a:cubicBezTo>
                <a:cubicBezTo>
                  <a:pt x="54" y="61"/>
                  <a:pt x="54" y="61"/>
                  <a:pt x="54" y="61"/>
                </a:cubicBezTo>
                <a:cubicBezTo>
                  <a:pt x="68" y="75"/>
                  <a:pt x="68" y="75"/>
                  <a:pt x="68" y="75"/>
                </a:cubicBezTo>
                <a:lnTo>
                  <a:pt x="54" y="88"/>
                </a:lnTo>
                <a:close/>
                <a:moveTo>
                  <a:pt x="89" y="21"/>
                </a:moveTo>
                <a:cubicBezTo>
                  <a:pt x="74" y="6"/>
                  <a:pt x="74" y="6"/>
                  <a:pt x="74" y="6"/>
                </a:cubicBezTo>
                <a:cubicBezTo>
                  <a:pt x="70" y="3"/>
                  <a:pt x="64" y="0"/>
                  <a:pt x="59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5"/>
                  <a:pt x="3" y="109"/>
                  <a:pt x="8" y="109"/>
                </a:cubicBezTo>
                <a:cubicBezTo>
                  <a:pt x="86" y="109"/>
                  <a:pt x="86" y="109"/>
                  <a:pt x="86" y="109"/>
                </a:cubicBezTo>
                <a:cubicBezTo>
                  <a:pt x="91" y="109"/>
                  <a:pt x="95" y="105"/>
                  <a:pt x="95" y="100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1"/>
                  <a:pt x="92" y="24"/>
                  <a:pt x="89" y="21"/>
                </a:cubicBezTo>
                <a:close/>
                <a:moveTo>
                  <a:pt x="84" y="26"/>
                </a:moveTo>
                <a:cubicBezTo>
                  <a:pt x="84" y="26"/>
                  <a:pt x="85" y="27"/>
                  <a:pt x="85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10"/>
                  <a:pt x="68" y="10"/>
                  <a:pt x="68" y="10"/>
                </a:cubicBezTo>
                <a:cubicBezTo>
                  <a:pt x="68" y="10"/>
                  <a:pt x="68" y="10"/>
                  <a:pt x="69" y="11"/>
                </a:cubicBezTo>
                <a:lnTo>
                  <a:pt x="84" y="26"/>
                </a:lnTo>
                <a:close/>
                <a:moveTo>
                  <a:pt x="88" y="100"/>
                </a:moveTo>
                <a:cubicBezTo>
                  <a:pt x="88" y="101"/>
                  <a:pt x="87" y="102"/>
                  <a:pt x="86" y="102"/>
                </a:cubicBezTo>
                <a:cubicBezTo>
                  <a:pt x="8" y="102"/>
                  <a:pt x="8" y="102"/>
                  <a:pt x="8" y="102"/>
                </a:cubicBezTo>
                <a:cubicBezTo>
                  <a:pt x="7" y="102"/>
                  <a:pt x="6" y="101"/>
                  <a:pt x="6" y="100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7"/>
                  <a:pt x="8" y="7"/>
                </a:cubicBezTo>
                <a:cubicBezTo>
                  <a:pt x="59" y="7"/>
                  <a:pt x="59" y="7"/>
                  <a:pt x="59" y="7"/>
                </a:cubicBezTo>
                <a:cubicBezTo>
                  <a:pt x="60" y="7"/>
                  <a:pt x="60" y="7"/>
                  <a:pt x="61" y="7"/>
                </a:cubicBezTo>
                <a:cubicBezTo>
                  <a:pt x="61" y="34"/>
                  <a:pt x="61" y="34"/>
                  <a:pt x="61" y="34"/>
                </a:cubicBezTo>
                <a:cubicBezTo>
                  <a:pt x="88" y="34"/>
                  <a:pt x="88" y="34"/>
                  <a:pt x="88" y="34"/>
                </a:cubicBezTo>
                <a:cubicBezTo>
                  <a:pt x="88" y="34"/>
                  <a:pt x="88" y="35"/>
                  <a:pt x="88" y="36"/>
                </a:cubicBezTo>
                <a:lnTo>
                  <a:pt x="88" y="1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93" name="Freeform 152">
            <a:extLst>
              <a:ext uri="{FF2B5EF4-FFF2-40B4-BE49-F238E27FC236}">
                <a16:creationId xmlns:a16="http://schemas.microsoft.com/office/drawing/2014/main" id="{BB9A4E70-3F6A-6B07-8890-37784107D816}"/>
              </a:ext>
            </a:extLst>
          </p:cNvPr>
          <p:cNvSpPr>
            <a:spLocks noEditPoints="1"/>
          </p:cNvSpPr>
          <p:nvPr/>
        </p:nvSpPr>
        <p:spPr bwMode="auto">
          <a:xfrm>
            <a:off x="8971898" y="2175761"/>
            <a:ext cx="300951" cy="223144"/>
          </a:xfrm>
          <a:custGeom>
            <a:avLst/>
            <a:gdLst>
              <a:gd name="T0" fmla="*/ 101 w 125"/>
              <a:gd name="T1" fmla="*/ 0 h 93"/>
              <a:gd name="T2" fmla="*/ 23 w 125"/>
              <a:gd name="T3" fmla="*/ 0 h 93"/>
              <a:gd name="T4" fmla="*/ 0 w 125"/>
              <a:gd name="T5" fmla="*/ 23 h 93"/>
              <a:gd name="T6" fmla="*/ 0 w 125"/>
              <a:gd name="T7" fmla="*/ 70 h 93"/>
              <a:gd name="T8" fmla="*/ 23 w 125"/>
              <a:gd name="T9" fmla="*/ 93 h 93"/>
              <a:gd name="T10" fmla="*/ 101 w 125"/>
              <a:gd name="T11" fmla="*/ 93 h 93"/>
              <a:gd name="T12" fmla="*/ 125 w 125"/>
              <a:gd name="T13" fmla="*/ 70 h 93"/>
              <a:gd name="T14" fmla="*/ 125 w 125"/>
              <a:gd name="T15" fmla="*/ 23 h 93"/>
              <a:gd name="T16" fmla="*/ 101 w 125"/>
              <a:gd name="T17" fmla="*/ 0 h 93"/>
              <a:gd name="T18" fmla="*/ 47 w 125"/>
              <a:gd name="T19" fmla="*/ 78 h 93"/>
              <a:gd name="T20" fmla="*/ 47 w 125"/>
              <a:gd name="T21" fmla="*/ 15 h 93"/>
              <a:gd name="T22" fmla="*/ 86 w 125"/>
              <a:gd name="T23" fmla="*/ 46 h 93"/>
              <a:gd name="T24" fmla="*/ 47 w 125"/>
              <a:gd name="T25" fmla="*/ 7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5" h="93">
                <a:moveTo>
                  <a:pt x="101" y="0"/>
                </a:moveTo>
                <a:cubicBezTo>
                  <a:pt x="23" y="0"/>
                  <a:pt x="23" y="0"/>
                  <a:pt x="23" y="0"/>
                </a:cubicBezTo>
                <a:cubicBezTo>
                  <a:pt x="11" y="0"/>
                  <a:pt x="0" y="10"/>
                  <a:pt x="0" y="23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3"/>
                  <a:pt x="11" y="93"/>
                  <a:pt x="23" y="93"/>
                </a:cubicBezTo>
                <a:cubicBezTo>
                  <a:pt x="101" y="93"/>
                  <a:pt x="101" y="93"/>
                  <a:pt x="101" y="93"/>
                </a:cubicBezTo>
                <a:cubicBezTo>
                  <a:pt x="114" y="93"/>
                  <a:pt x="125" y="83"/>
                  <a:pt x="125" y="70"/>
                </a:cubicBezTo>
                <a:cubicBezTo>
                  <a:pt x="125" y="23"/>
                  <a:pt x="125" y="23"/>
                  <a:pt x="125" y="23"/>
                </a:cubicBezTo>
                <a:cubicBezTo>
                  <a:pt x="125" y="10"/>
                  <a:pt x="114" y="0"/>
                  <a:pt x="101" y="0"/>
                </a:cubicBezTo>
                <a:close/>
                <a:moveTo>
                  <a:pt x="47" y="78"/>
                </a:moveTo>
                <a:cubicBezTo>
                  <a:pt x="47" y="15"/>
                  <a:pt x="47" y="15"/>
                  <a:pt x="47" y="15"/>
                </a:cubicBezTo>
                <a:cubicBezTo>
                  <a:pt x="86" y="46"/>
                  <a:pt x="86" y="46"/>
                  <a:pt x="86" y="46"/>
                </a:cubicBezTo>
                <a:lnTo>
                  <a:pt x="47" y="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94" name="Freeform 153">
            <a:extLst>
              <a:ext uri="{FF2B5EF4-FFF2-40B4-BE49-F238E27FC236}">
                <a16:creationId xmlns:a16="http://schemas.microsoft.com/office/drawing/2014/main" id="{7EC431BA-F6FF-A29B-398E-A6D315F178D3}"/>
              </a:ext>
            </a:extLst>
          </p:cNvPr>
          <p:cNvSpPr>
            <a:spLocks noEditPoints="1"/>
          </p:cNvSpPr>
          <p:nvPr/>
        </p:nvSpPr>
        <p:spPr bwMode="auto">
          <a:xfrm>
            <a:off x="8600482" y="3987336"/>
            <a:ext cx="155614" cy="158549"/>
          </a:xfrm>
          <a:custGeom>
            <a:avLst/>
            <a:gdLst>
              <a:gd name="T0" fmla="*/ 61 w 65"/>
              <a:gd name="T1" fmla="*/ 19 h 66"/>
              <a:gd name="T2" fmla="*/ 47 w 65"/>
              <a:gd name="T3" fmla="*/ 4 h 66"/>
              <a:gd name="T4" fmla="*/ 51 w 65"/>
              <a:gd name="T5" fmla="*/ 0 h 66"/>
              <a:gd name="T6" fmla="*/ 65 w 65"/>
              <a:gd name="T7" fmla="*/ 15 h 66"/>
              <a:gd name="T8" fmla="*/ 61 w 65"/>
              <a:gd name="T9" fmla="*/ 19 h 66"/>
              <a:gd name="T10" fmla="*/ 57 w 65"/>
              <a:gd name="T11" fmla="*/ 23 h 66"/>
              <a:gd name="T12" fmla="*/ 55 w 65"/>
              <a:gd name="T13" fmla="*/ 46 h 66"/>
              <a:gd name="T14" fmla="*/ 10 w 65"/>
              <a:gd name="T15" fmla="*/ 66 h 66"/>
              <a:gd name="T16" fmla="*/ 6 w 65"/>
              <a:gd name="T17" fmla="*/ 63 h 66"/>
              <a:gd name="T18" fmla="*/ 24 w 65"/>
              <a:gd name="T19" fmla="*/ 45 h 66"/>
              <a:gd name="T20" fmla="*/ 26 w 65"/>
              <a:gd name="T21" fmla="*/ 46 h 66"/>
              <a:gd name="T22" fmla="*/ 32 w 65"/>
              <a:gd name="T23" fmla="*/ 39 h 66"/>
              <a:gd name="T24" fmla="*/ 26 w 65"/>
              <a:gd name="T25" fmla="*/ 33 h 66"/>
              <a:gd name="T26" fmla="*/ 20 w 65"/>
              <a:gd name="T27" fmla="*/ 39 h 66"/>
              <a:gd name="T28" fmla="*/ 21 w 65"/>
              <a:gd name="T29" fmla="*/ 42 h 66"/>
              <a:gd name="T30" fmla="*/ 3 w 65"/>
              <a:gd name="T31" fmla="*/ 59 h 66"/>
              <a:gd name="T32" fmla="*/ 0 w 65"/>
              <a:gd name="T33" fmla="*/ 56 h 66"/>
              <a:gd name="T34" fmla="*/ 20 w 65"/>
              <a:gd name="T35" fmla="*/ 10 h 66"/>
              <a:gd name="T36" fmla="*/ 43 w 65"/>
              <a:gd name="T37" fmla="*/ 8 h 66"/>
              <a:gd name="T38" fmla="*/ 57 w 65"/>
              <a:gd name="T39" fmla="*/ 2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5" h="66">
                <a:moveTo>
                  <a:pt x="61" y="19"/>
                </a:moveTo>
                <a:cubicBezTo>
                  <a:pt x="47" y="4"/>
                  <a:pt x="47" y="4"/>
                  <a:pt x="47" y="4"/>
                </a:cubicBezTo>
                <a:cubicBezTo>
                  <a:pt x="51" y="0"/>
                  <a:pt x="51" y="0"/>
                  <a:pt x="51" y="0"/>
                </a:cubicBezTo>
                <a:cubicBezTo>
                  <a:pt x="65" y="15"/>
                  <a:pt x="65" y="15"/>
                  <a:pt x="65" y="15"/>
                </a:cubicBezTo>
                <a:lnTo>
                  <a:pt x="61" y="19"/>
                </a:lnTo>
                <a:close/>
                <a:moveTo>
                  <a:pt x="57" y="23"/>
                </a:moveTo>
                <a:cubicBezTo>
                  <a:pt x="55" y="46"/>
                  <a:pt x="55" y="46"/>
                  <a:pt x="55" y="46"/>
                </a:cubicBezTo>
                <a:cubicBezTo>
                  <a:pt x="37" y="46"/>
                  <a:pt x="10" y="66"/>
                  <a:pt x="10" y="66"/>
                </a:cubicBezTo>
                <a:cubicBezTo>
                  <a:pt x="6" y="63"/>
                  <a:pt x="6" y="63"/>
                  <a:pt x="6" y="63"/>
                </a:cubicBezTo>
                <a:cubicBezTo>
                  <a:pt x="24" y="45"/>
                  <a:pt x="24" y="45"/>
                  <a:pt x="24" y="45"/>
                </a:cubicBezTo>
                <a:cubicBezTo>
                  <a:pt x="25" y="45"/>
                  <a:pt x="25" y="46"/>
                  <a:pt x="26" y="46"/>
                </a:cubicBezTo>
                <a:cubicBezTo>
                  <a:pt x="30" y="46"/>
                  <a:pt x="32" y="43"/>
                  <a:pt x="32" y="39"/>
                </a:cubicBezTo>
                <a:cubicBezTo>
                  <a:pt x="32" y="36"/>
                  <a:pt x="30" y="33"/>
                  <a:pt x="26" y="33"/>
                </a:cubicBezTo>
                <a:cubicBezTo>
                  <a:pt x="23" y="33"/>
                  <a:pt x="20" y="36"/>
                  <a:pt x="20" y="39"/>
                </a:cubicBezTo>
                <a:cubicBezTo>
                  <a:pt x="20" y="40"/>
                  <a:pt x="20" y="41"/>
                  <a:pt x="21" y="42"/>
                </a:cubicBezTo>
                <a:cubicBezTo>
                  <a:pt x="3" y="59"/>
                  <a:pt x="3" y="59"/>
                  <a:pt x="3" y="5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20" y="29"/>
                  <a:pt x="20" y="10"/>
                </a:cubicBezTo>
                <a:cubicBezTo>
                  <a:pt x="43" y="8"/>
                  <a:pt x="43" y="8"/>
                  <a:pt x="43" y="8"/>
                </a:cubicBezTo>
                <a:lnTo>
                  <a:pt x="57" y="2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95" name="Freeform 154">
            <a:extLst>
              <a:ext uri="{FF2B5EF4-FFF2-40B4-BE49-F238E27FC236}">
                <a16:creationId xmlns:a16="http://schemas.microsoft.com/office/drawing/2014/main" id="{D2DFF864-FE65-8C84-E69A-7A5FFBF08F30}"/>
              </a:ext>
            </a:extLst>
          </p:cNvPr>
          <p:cNvSpPr/>
          <p:nvPr/>
        </p:nvSpPr>
        <p:spPr bwMode="auto">
          <a:xfrm>
            <a:off x="8894092" y="3758839"/>
            <a:ext cx="209932" cy="201122"/>
          </a:xfrm>
          <a:custGeom>
            <a:avLst/>
            <a:gdLst>
              <a:gd name="T0" fmla="*/ 55 w 88"/>
              <a:gd name="T1" fmla="*/ 59 h 84"/>
              <a:gd name="T2" fmla="*/ 53 w 88"/>
              <a:gd name="T3" fmla="*/ 53 h 84"/>
              <a:gd name="T4" fmla="*/ 61 w 88"/>
              <a:gd name="T5" fmla="*/ 38 h 84"/>
              <a:gd name="T6" fmla="*/ 63 w 88"/>
              <a:gd name="T7" fmla="*/ 26 h 84"/>
              <a:gd name="T8" fmla="*/ 44 w 88"/>
              <a:gd name="T9" fmla="*/ 0 h 84"/>
              <a:gd name="T10" fmla="*/ 25 w 88"/>
              <a:gd name="T11" fmla="*/ 26 h 84"/>
              <a:gd name="T12" fmla="*/ 28 w 88"/>
              <a:gd name="T13" fmla="*/ 38 h 84"/>
              <a:gd name="T14" fmla="*/ 36 w 88"/>
              <a:gd name="T15" fmla="*/ 53 h 84"/>
              <a:gd name="T16" fmla="*/ 33 w 88"/>
              <a:gd name="T17" fmla="*/ 59 h 84"/>
              <a:gd name="T18" fmla="*/ 0 w 88"/>
              <a:gd name="T19" fmla="*/ 84 h 84"/>
              <a:gd name="T20" fmla="*/ 44 w 88"/>
              <a:gd name="T21" fmla="*/ 84 h 84"/>
              <a:gd name="T22" fmla="*/ 88 w 88"/>
              <a:gd name="T23" fmla="*/ 84 h 84"/>
              <a:gd name="T24" fmla="*/ 55 w 88"/>
              <a:gd name="T25" fmla="*/ 5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" h="84">
                <a:moveTo>
                  <a:pt x="55" y="59"/>
                </a:moveTo>
                <a:cubicBezTo>
                  <a:pt x="53" y="59"/>
                  <a:pt x="53" y="53"/>
                  <a:pt x="53" y="53"/>
                </a:cubicBezTo>
                <a:cubicBezTo>
                  <a:pt x="53" y="53"/>
                  <a:pt x="59" y="46"/>
                  <a:pt x="61" y="38"/>
                </a:cubicBezTo>
                <a:cubicBezTo>
                  <a:pt x="64" y="38"/>
                  <a:pt x="67" y="29"/>
                  <a:pt x="63" y="26"/>
                </a:cubicBezTo>
                <a:cubicBezTo>
                  <a:pt x="63" y="22"/>
                  <a:pt x="68" y="0"/>
                  <a:pt x="44" y="0"/>
                </a:cubicBezTo>
                <a:cubicBezTo>
                  <a:pt x="21" y="0"/>
                  <a:pt x="25" y="22"/>
                  <a:pt x="25" y="26"/>
                </a:cubicBezTo>
                <a:cubicBezTo>
                  <a:pt x="22" y="29"/>
                  <a:pt x="24" y="38"/>
                  <a:pt x="28" y="38"/>
                </a:cubicBezTo>
                <a:cubicBezTo>
                  <a:pt x="29" y="46"/>
                  <a:pt x="36" y="53"/>
                  <a:pt x="36" y="53"/>
                </a:cubicBezTo>
                <a:cubicBezTo>
                  <a:pt x="36" y="53"/>
                  <a:pt x="35" y="59"/>
                  <a:pt x="33" y="59"/>
                </a:cubicBezTo>
                <a:cubicBezTo>
                  <a:pt x="26" y="60"/>
                  <a:pt x="0" y="72"/>
                  <a:pt x="0" y="84"/>
                </a:cubicBezTo>
                <a:cubicBezTo>
                  <a:pt x="44" y="84"/>
                  <a:pt x="44" y="84"/>
                  <a:pt x="44" y="84"/>
                </a:cubicBezTo>
                <a:cubicBezTo>
                  <a:pt x="88" y="84"/>
                  <a:pt x="88" y="84"/>
                  <a:pt x="88" y="84"/>
                </a:cubicBezTo>
                <a:cubicBezTo>
                  <a:pt x="88" y="72"/>
                  <a:pt x="62" y="60"/>
                  <a:pt x="55" y="5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96" name="Freeform 155">
            <a:extLst>
              <a:ext uri="{FF2B5EF4-FFF2-40B4-BE49-F238E27FC236}">
                <a16:creationId xmlns:a16="http://schemas.microsoft.com/office/drawing/2014/main" id="{0A8AFBCD-9FDA-2DE0-2D3C-7C069D8FD05A}"/>
              </a:ext>
            </a:extLst>
          </p:cNvPr>
          <p:cNvSpPr>
            <a:spLocks noEditPoints="1"/>
          </p:cNvSpPr>
          <p:nvPr/>
        </p:nvSpPr>
        <p:spPr bwMode="auto">
          <a:xfrm>
            <a:off x="8229065" y="4153225"/>
            <a:ext cx="196719" cy="196719"/>
          </a:xfrm>
          <a:custGeom>
            <a:avLst/>
            <a:gdLst>
              <a:gd name="T0" fmla="*/ 0 w 82"/>
              <a:gd name="T1" fmla="*/ 41 h 82"/>
              <a:gd name="T2" fmla="*/ 82 w 82"/>
              <a:gd name="T3" fmla="*/ 41 h 82"/>
              <a:gd name="T4" fmla="*/ 64 w 82"/>
              <a:gd name="T5" fmla="*/ 55 h 82"/>
              <a:gd name="T6" fmla="*/ 77 w 82"/>
              <a:gd name="T7" fmla="*/ 44 h 82"/>
              <a:gd name="T8" fmla="*/ 64 w 82"/>
              <a:gd name="T9" fmla="*/ 55 h 82"/>
              <a:gd name="T10" fmla="*/ 16 w 82"/>
              <a:gd name="T11" fmla="*/ 38 h 82"/>
              <a:gd name="T12" fmla="*/ 8 w 82"/>
              <a:gd name="T13" fmla="*/ 27 h 82"/>
              <a:gd name="T14" fmla="*/ 59 w 82"/>
              <a:gd name="T15" fmla="*/ 27 h 82"/>
              <a:gd name="T16" fmla="*/ 44 w 82"/>
              <a:gd name="T17" fmla="*/ 38 h 82"/>
              <a:gd name="T18" fmla="*/ 59 w 82"/>
              <a:gd name="T19" fmla="*/ 27 h 82"/>
              <a:gd name="T20" fmla="*/ 44 w 82"/>
              <a:gd name="T21" fmla="*/ 5 h 82"/>
              <a:gd name="T22" fmla="*/ 54 w 82"/>
              <a:gd name="T23" fmla="*/ 14 h 82"/>
              <a:gd name="T24" fmla="*/ 44 w 82"/>
              <a:gd name="T25" fmla="*/ 22 h 82"/>
              <a:gd name="T26" fmla="*/ 35 w 82"/>
              <a:gd name="T27" fmla="*/ 7 h 82"/>
              <a:gd name="T28" fmla="*/ 38 w 82"/>
              <a:gd name="T29" fmla="*/ 22 h 82"/>
              <a:gd name="T30" fmla="*/ 28 w 82"/>
              <a:gd name="T31" fmla="*/ 14 h 82"/>
              <a:gd name="T32" fmla="*/ 38 w 82"/>
              <a:gd name="T33" fmla="*/ 38 h 82"/>
              <a:gd name="T34" fmla="*/ 23 w 82"/>
              <a:gd name="T35" fmla="*/ 27 h 82"/>
              <a:gd name="T36" fmla="*/ 8 w 82"/>
              <a:gd name="T37" fmla="*/ 55 h 82"/>
              <a:gd name="T38" fmla="*/ 16 w 82"/>
              <a:gd name="T39" fmla="*/ 44 h 82"/>
              <a:gd name="T40" fmla="*/ 8 w 82"/>
              <a:gd name="T41" fmla="*/ 55 h 82"/>
              <a:gd name="T42" fmla="*/ 38 w 82"/>
              <a:gd name="T43" fmla="*/ 44 h 82"/>
              <a:gd name="T44" fmla="*/ 23 w 82"/>
              <a:gd name="T45" fmla="*/ 55 h 82"/>
              <a:gd name="T46" fmla="*/ 38 w 82"/>
              <a:gd name="T47" fmla="*/ 60 h 82"/>
              <a:gd name="T48" fmla="*/ 35 w 82"/>
              <a:gd name="T49" fmla="*/ 74 h 82"/>
              <a:gd name="T50" fmla="*/ 25 w 82"/>
              <a:gd name="T51" fmla="*/ 60 h 82"/>
              <a:gd name="T52" fmla="*/ 54 w 82"/>
              <a:gd name="T53" fmla="*/ 67 h 82"/>
              <a:gd name="T54" fmla="*/ 44 w 82"/>
              <a:gd name="T55" fmla="*/ 76 h 82"/>
              <a:gd name="T56" fmla="*/ 57 w 82"/>
              <a:gd name="T57" fmla="*/ 60 h 82"/>
              <a:gd name="T58" fmla="*/ 44 w 82"/>
              <a:gd name="T59" fmla="*/ 55 h 82"/>
              <a:gd name="T60" fmla="*/ 60 w 82"/>
              <a:gd name="T61" fmla="*/ 44 h 82"/>
              <a:gd name="T62" fmla="*/ 44 w 82"/>
              <a:gd name="T63" fmla="*/ 55 h 82"/>
              <a:gd name="T64" fmla="*/ 64 w 82"/>
              <a:gd name="T65" fmla="*/ 27 h 82"/>
              <a:gd name="T66" fmla="*/ 77 w 82"/>
              <a:gd name="T67" fmla="*/ 38 h 82"/>
              <a:gd name="T68" fmla="*/ 71 w 82"/>
              <a:gd name="T69" fmla="*/ 22 h 82"/>
              <a:gd name="T70" fmla="*/ 57 w 82"/>
              <a:gd name="T71" fmla="*/ 9 h 82"/>
              <a:gd name="T72" fmla="*/ 71 w 82"/>
              <a:gd name="T73" fmla="*/ 22 h 82"/>
              <a:gd name="T74" fmla="*/ 26 w 82"/>
              <a:gd name="T75" fmla="*/ 9 h 82"/>
              <a:gd name="T76" fmla="*/ 11 w 82"/>
              <a:gd name="T77" fmla="*/ 22 h 82"/>
              <a:gd name="T78" fmla="*/ 11 w 82"/>
              <a:gd name="T79" fmla="*/ 60 h 82"/>
              <a:gd name="T80" fmla="*/ 26 w 82"/>
              <a:gd name="T81" fmla="*/ 73 h 82"/>
              <a:gd name="T82" fmla="*/ 11 w 82"/>
              <a:gd name="T83" fmla="*/ 60 h 82"/>
              <a:gd name="T84" fmla="*/ 57 w 82"/>
              <a:gd name="T85" fmla="*/ 73 h 82"/>
              <a:gd name="T86" fmla="*/ 71 w 82"/>
              <a:gd name="T87" fmla="*/ 6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18" y="0"/>
                  <a:pt x="0" y="18"/>
                  <a:pt x="0" y="41"/>
                </a:cubicBezTo>
                <a:cubicBezTo>
                  <a:pt x="0" y="64"/>
                  <a:pt x="18" y="82"/>
                  <a:pt x="41" y="82"/>
                </a:cubicBezTo>
                <a:cubicBezTo>
                  <a:pt x="64" y="82"/>
                  <a:pt x="82" y="64"/>
                  <a:pt x="82" y="41"/>
                </a:cubicBezTo>
                <a:cubicBezTo>
                  <a:pt x="82" y="18"/>
                  <a:pt x="64" y="0"/>
                  <a:pt x="41" y="0"/>
                </a:cubicBezTo>
                <a:close/>
                <a:moveTo>
                  <a:pt x="64" y="55"/>
                </a:moveTo>
                <a:cubicBezTo>
                  <a:pt x="65" y="51"/>
                  <a:pt x="66" y="47"/>
                  <a:pt x="66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6" y="47"/>
                  <a:pt x="76" y="51"/>
                  <a:pt x="74" y="55"/>
                </a:cubicBezTo>
                <a:lnTo>
                  <a:pt x="64" y="55"/>
                </a:lnTo>
                <a:close/>
                <a:moveTo>
                  <a:pt x="18" y="27"/>
                </a:moveTo>
                <a:cubicBezTo>
                  <a:pt x="17" y="31"/>
                  <a:pt x="17" y="34"/>
                  <a:pt x="16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34"/>
                  <a:pt x="7" y="31"/>
                  <a:pt x="8" y="27"/>
                </a:cubicBezTo>
                <a:lnTo>
                  <a:pt x="18" y="27"/>
                </a:lnTo>
                <a:close/>
                <a:moveTo>
                  <a:pt x="59" y="27"/>
                </a:moveTo>
                <a:cubicBezTo>
                  <a:pt x="60" y="31"/>
                  <a:pt x="60" y="34"/>
                  <a:pt x="60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27"/>
                  <a:pt x="44" y="27"/>
                  <a:pt x="44" y="27"/>
                </a:cubicBezTo>
                <a:lnTo>
                  <a:pt x="59" y="27"/>
                </a:lnTo>
                <a:close/>
                <a:moveTo>
                  <a:pt x="44" y="22"/>
                </a:moveTo>
                <a:cubicBezTo>
                  <a:pt x="44" y="5"/>
                  <a:pt x="44" y="5"/>
                  <a:pt x="44" y="5"/>
                </a:cubicBezTo>
                <a:cubicBezTo>
                  <a:pt x="45" y="6"/>
                  <a:pt x="46" y="6"/>
                  <a:pt x="48" y="7"/>
                </a:cubicBezTo>
                <a:cubicBezTo>
                  <a:pt x="50" y="9"/>
                  <a:pt x="52" y="11"/>
                  <a:pt x="54" y="14"/>
                </a:cubicBezTo>
                <a:cubicBezTo>
                  <a:pt x="55" y="17"/>
                  <a:pt x="56" y="19"/>
                  <a:pt x="57" y="22"/>
                </a:cubicBezTo>
                <a:cubicBezTo>
                  <a:pt x="44" y="22"/>
                  <a:pt x="44" y="22"/>
                  <a:pt x="44" y="22"/>
                </a:cubicBezTo>
                <a:close/>
                <a:moveTo>
                  <a:pt x="28" y="14"/>
                </a:moveTo>
                <a:cubicBezTo>
                  <a:pt x="30" y="11"/>
                  <a:pt x="32" y="9"/>
                  <a:pt x="35" y="7"/>
                </a:cubicBezTo>
                <a:cubicBezTo>
                  <a:pt x="36" y="6"/>
                  <a:pt x="37" y="6"/>
                  <a:pt x="38" y="5"/>
                </a:cubicBezTo>
                <a:cubicBezTo>
                  <a:pt x="38" y="22"/>
                  <a:pt x="38" y="22"/>
                  <a:pt x="38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19"/>
                  <a:pt x="27" y="17"/>
                  <a:pt x="28" y="14"/>
                </a:cubicBezTo>
                <a:close/>
                <a:moveTo>
                  <a:pt x="38" y="27"/>
                </a:moveTo>
                <a:cubicBezTo>
                  <a:pt x="38" y="38"/>
                  <a:pt x="38" y="38"/>
                  <a:pt x="38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4"/>
                  <a:pt x="23" y="31"/>
                  <a:pt x="23" y="27"/>
                </a:cubicBezTo>
                <a:lnTo>
                  <a:pt x="38" y="27"/>
                </a:lnTo>
                <a:close/>
                <a:moveTo>
                  <a:pt x="8" y="55"/>
                </a:moveTo>
                <a:cubicBezTo>
                  <a:pt x="7" y="51"/>
                  <a:pt x="6" y="47"/>
                  <a:pt x="6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7" y="47"/>
                  <a:pt x="17" y="51"/>
                  <a:pt x="18" y="55"/>
                </a:cubicBezTo>
                <a:lnTo>
                  <a:pt x="8" y="55"/>
                </a:lnTo>
                <a:close/>
                <a:moveTo>
                  <a:pt x="22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55"/>
                  <a:pt x="38" y="55"/>
                  <a:pt x="38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1"/>
                  <a:pt x="22" y="47"/>
                  <a:pt x="22" y="44"/>
                </a:cubicBezTo>
                <a:close/>
                <a:moveTo>
                  <a:pt x="38" y="60"/>
                </a:moveTo>
                <a:cubicBezTo>
                  <a:pt x="38" y="76"/>
                  <a:pt x="38" y="76"/>
                  <a:pt x="38" y="76"/>
                </a:cubicBezTo>
                <a:cubicBezTo>
                  <a:pt x="37" y="76"/>
                  <a:pt x="36" y="75"/>
                  <a:pt x="35" y="74"/>
                </a:cubicBezTo>
                <a:cubicBezTo>
                  <a:pt x="32" y="73"/>
                  <a:pt x="30" y="70"/>
                  <a:pt x="28" y="67"/>
                </a:cubicBezTo>
                <a:cubicBezTo>
                  <a:pt x="27" y="65"/>
                  <a:pt x="26" y="63"/>
                  <a:pt x="25" y="60"/>
                </a:cubicBezTo>
                <a:cubicBezTo>
                  <a:pt x="38" y="60"/>
                  <a:pt x="38" y="60"/>
                  <a:pt x="38" y="60"/>
                </a:cubicBezTo>
                <a:close/>
                <a:moveTo>
                  <a:pt x="54" y="67"/>
                </a:moveTo>
                <a:cubicBezTo>
                  <a:pt x="52" y="70"/>
                  <a:pt x="50" y="73"/>
                  <a:pt x="48" y="74"/>
                </a:cubicBezTo>
                <a:cubicBezTo>
                  <a:pt x="46" y="75"/>
                  <a:pt x="45" y="76"/>
                  <a:pt x="44" y="76"/>
                </a:cubicBezTo>
                <a:cubicBezTo>
                  <a:pt x="44" y="60"/>
                  <a:pt x="44" y="60"/>
                  <a:pt x="44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6" y="63"/>
                  <a:pt x="55" y="65"/>
                  <a:pt x="54" y="67"/>
                </a:cubicBezTo>
                <a:close/>
                <a:moveTo>
                  <a:pt x="44" y="55"/>
                </a:moveTo>
                <a:cubicBezTo>
                  <a:pt x="44" y="44"/>
                  <a:pt x="44" y="44"/>
                  <a:pt x="44" y="44"/>
                </a:cubicBezTo>
                <a:cubicBezTo>
                  <a:pt x="60" y="44"/>
                  <a:pt x="60" y="44"/>
                  <a:pt x="60" y="44"/>
                </a:cubicBezTo>
                <a:cubicBezTo>
                  <a:pt x="60" y="47"/>
                  <a:pt x="60" y="51"/>
                  <a:pt x="59" y="55"/>
                </a:cubicBezTo>
                <a:lnTo>
                  <a:pt x="44" y="55"/>
                </a:lnTo>
                <a:close/>
                <a:moveTo>
                  <a:pt x="66" y="38"/>
                </a:moveTo>
                <a:cubicBezTo>
                  <a:pt x="66" y="34"/>
                  <a:pt x="65" y="31"/>
                  <a:pt x="6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6" y="31"/>
                  <a:pt x="76" y="34"/>
                  <a:pt x="77" y="38"/>
                </a:cubicBezTo>
                <a:lnTo>
                  <a:pt x="66" y="38"/>
                </a:lnTo>
                <a:close/>
                <a:moveTo>
                  <a:pt x="71" y="22"/>
                </a:moveTo>
                <a:cubicBezTo>
                  <a:pt x="63" y="22"/>
                  <a:pt x="63" y="22"/>
                  <a:pt x="63" y="22"/>
                </a:cubicBezTo>
                <a:cubicBezTo>
                  <a:pt x="61" y="17"/>
                  <a:pt x="59" y="12"/>
                  <a:pt x="57" y="9"/>
                </a:cubicBezTo>
                <a:cubicBezTo>
                  <a:pt x="60" y="10"/>
                  <a:pt x="63" y="13"/>
                  <a:pt x="66" y="16"/>
                </a:cubicBezTo>
                <a:cubicBezTo>
                  <a:pt x="68" y="17"/>
                  <a:pt x="70" y="19"/>
                  <a:pt x="71" y="22"/>
                </a:cubicBezTo>
                <a:close/>
                <a:moveTo>
                  <a:pt x="16" y="16"/>
                </a:moveTo>
                <a:cubicBezTo>
                  <a:pt x="19" y="13"/>
                  <a:pt x="22" y="10"/>
                  <a:pt x="26" y="9"/>
                </a:cubicBezTo>
                <a:cubicBezTo>
                  <a:pt x="23" y="12"/>
                  <a:pt x="21" y="17"/>
                  <a:pt x="19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2" y="19"/>
                  <a:pt x="14" y="17"/>
                  <a:pt x="16" y="16"/>
                </a:cubicBezTo>
                <a:close/>
                <a:moveTo>
                  <a:pt x="11" y="60"/>
                </a:moveTo>
                <a:cubicBezTo>
                  <a:pt x="19" y="60"/>
                  <a:pt x="19" y="60"/>
                  <a:pt x="19" y="60"/>
                </a:cubicBezTo>
                <a:cubicBezTo>
                  <a:pt x="21" y="65"/>
                  <a:pt x="23" y="69"/>
                  <a:pt x="26" y="73"/>
                </a:cubicBezTo>
                <a:cubicBezTo>
                  <a:pt x="22" y="71"/>
                  <a:pt x="19" y="69"/>
                  <a:pt x="16" y="66"/>
                </a:cubicBezTo>
                <a:cubicBezTo>
                  <a:pt x="14" y="64"/>
                  <a:pt x="12" y="62"/>
                  <a:pt x="11" y="60"/>
                </a:cubicBezTo>
                <a:close/>
                <a:moveTo>
                  <a:pt x="66" y="66"/>
                </a:moveTo>
                <a:cubicBezTo>
                  <a:pt x="63" y="69"/>
                  <a:pt x="60" y="71"/>
                  <a:pt x="57" y="73"/>
                </a:cubicBezTo>
                <a:cubicBezTo>
                  <a:pt x="59" y="69"/>
                  <a:pt x="61" y="65"/>
                  <a:pt x="63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0" y="62"/>
                  <a:pt x="68" y="64"/>
                  <a:pt x="66" y="6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97" name="Freeform 156">
            <a:extLst>
              <a:ext uri="{FF2B5EF4-FFF2-40B4-BE49-F238E27FC236}">
                <a16:creationId xmlns:a16="http://schemas.microsoft.com/office/drawing/2014/main" id="{6856CFE3-5AF2-6104-253E-5CD7F61AA3BA}"/>
              </a:ext>
            </a:extLst>
          </p:cNvPr>
          <p:cNvSpPr>
            <a:spLocks noEditPoints="1"/>
          </p:cNvSpPr>
          <p:nvPr/>
        </p:nvSpPr>
        <p:spPr bwMode="auto">
          <a:xfrm>
            <a:off x="8814818" y="2915659"/>
            <a:ext cx="164422" cy="174697"/>
          </a:xfrm>
          <a:custGeom>
            <a:avLst/>
            <a:gdLst>
              <a:gd name="T0" fmla="*/ 62 w 69"/>
              <a:gd name="T1" fmla="*/ 0 h 73"/>
              <a:gd name="T2" fmla="*/ 7 w 69"/>
              <a:gd name="T3" fmla="*/ 0 h 73"/>
              <a:gd name="T4" fmla="*/ 0 w 69"/>
              <a:gd name="T5" fmla="*/ 7 h 73"/>
              <a:gd name="T6" fmla="*/ 0 w 69"/>
              <a:gd name="T7" fmla="*/ 66 h 73"/>
              <a:gd name="T8" fmla="*/ 7 w 69"/>
              <a:gd name="T9" fmla="*/ 73 h 73"/>
              <a:gd name="T10" fmla="*/ 62 w 69"/>
              <a:gd name="T11" fmla="*/ 73 h 73"/>
              <a:gd name="T12" fmla="*/ 69 w 69"/>
              <a:gd name="T13" fmla="*/ 66 h 73"/>
              <a:gd name="T14" fmla="*/ 69 w 69"/>
              <a:gd name="T15" fmla="*/ 7 h 73"/>
              <a:gd name="T16" fmla="*/ 62 w 69"/>
              <a:gd name="T17" fmla="*/ 0 h 73"/>
              <a:gd name="T18" fmla="*/ 60 w 69"/>
              <a:gd name="T19" fmla="*/ 64 h 73"/>
              <a:gd name="T20" fmla="*/ 10 w 69"/>
              <a:gd name="T21" fmla="*/ 64 h 73"/>
              <a:gd name="T22" fmla="*/ 10 w 69"/>
              <a:gd name="T23" fmla="*/ 9 h 73"/>
              <a:gd name="T24" fmla="*/ 60 w 69"/>
              <a:gd name="T25" fmla="*/ 9 h 73"/>
              <a:gd name="T26" fmla="*/ 60 w 69"/>
              <a:gd name="T27" fmla="*/ 64 h 73"/>
              <a:gd name="T28" fmla="*/ 19 w 69"/>
              <a:gd name="T29" fmla="*/ 32 h 73"/>
              <a:gd name="T30" fmla="*/ 51 w 69"/>
              <a:gd name="T31" fmla="*/ 32 h 73"/>
              <a:gd name="T32" fmla="*/ 51 w 69"/>
              <a:gd name="T33" fmla="*/ 37 h 73"/>
              <a:gd name="T34" fmla="*/ 19 w 69"/>
              <a:gd name="T35" fmla="*/ 37 h 73"/>
              <a:gd name="T36" fmla="*/ 19 w 69"/>
              <a:gd name="T37" fmla="*/ 32 h 73"/>
              <a:gd name="T38" fmla="*/ 19 w 69"/>
              <a:gd name="T39" fmla="*/ 41 h 73"/>
              <a:gd name="T40" fmla="*/ 51 w 69"/>
              <a:gd name="T41" fmla="*/ 41 h 73"/>
              <a:gd name="T42" fmla="*/ 51 w 69"/>
              <a:gd name="T43" fmla="*/ 46 h 73"/>
              <a:gd name="T44" fmla="*/ 19 w 69"/>
              <a:gd name="T45" fmla="*/ 46 h 73"/>
              <a:gd name="T46" fmla="*/ 19 w 69"/>
              <a:gd name="T47" fmla="*/ 41 h 73"/>
              <a:gd name="T48" fmla="*/ 19 w 69"/>
              <a:gd name="T49" fmla="*/ 50 h 73"/>
              <a:gd name="T50" fmla="*/ 51 w 69"/>
              <a:gd name="T51" fmla="*/ 50 h 73"/>
              <a:gd name="T52" fmla="*/ 51 w 69"/>
              <a:gd name="T53" fmla="*/ 55 h 73"/>
              <a:gd name="T54" fmla="*/ 19 w 69"/>
              <a:gd name="T55" fmla="*/ 55 h 73"/>
              <a:gd name="T56" fmla="*/ 19 w 69"/>
              <a:gd name="T57" fmla="*/ 50 h 73"/>
              <a:gd name="T58" fmla="*/ 19 w 69"/>
              <a:gd name="T59" fmla="*/ 23 h 73"/>
              <a:gd name="T60" fmla="*/ 51 w 69"/>
              <a:gd name="T61" fmla="*/ 23 h 73"/>
              <a:gd name="T62" fmla="*/ 51 w 69"/>
              <a:gd name="T63" fmla="*/ 27 h 73"/>
              <a:gd name="T64" fmla="*/ 19 w 69"/>
              <a:gd name="T65" fmla="*/ 27 h 73"/>
              <a:gd name="T66" fmla="*/ 19 w 69"/>
              <a:gd name="T67" fmla="*/ 2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" h="73">
                <a:moveTo>
                  <a:pt x="62" y="0"/>
                </a:moveTo>
                <a:cubicBezTo>
                  <a:pt x="7" y="0"/>
                  <a:pt x="7" y="0"/>
                  <a:pt x="7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4" y="73"/>
                  <a:pt x="7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6" y="73"/>
                  <a:pt x="69" y="70"/>
                  <a:pt x="69" y="66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3"/>
                  <a:pt x="66" y="0"/>
                  <a:pt x="62" y="0"/>
                </a:cubicBezTo>
                <a:close/>
                <a:moveTo>
                  <a:pt x="60" y="64"/>
                </a:moveTo>
                <a:cubicBezTo>
                  <a:pt x="10" y="64"/>
                  <a:pt x="10" y="64"/>
                  <a:pt x="10" y="64"/>
                </a:cubicBezTo>
                <a:cubicBezTo>
                  <a:pt x="10" y="9"/>
                  <a:pt x="10" y="9"/>
                  <a:pt x="10" y="9"/>
                </a:cubicBezTo>
                <a:cubicBezTo>
                  <a:pt x="60" y="9"/>
                  <a:pt x="60" y="9"/>
                  <a:pt x="60" y="9"/>
                </a:cubicBezTo>
                <a:lnTo>
                  <a:pt x="60" y="64"/>
                </a:lnTo>
                <a:close/>
                <a:moveTo>
                  <a:pt x="19" y="32"/>
                </a:moveTo>
                <a:cubicBezTo>
                  <a:pt x="51" y="32"/>
                  <a:pt x="51" y="32"/>
                  <a:pt x="51" y="32"/>
                </a:cubicBezTo>
                <a:cubicBezTo>
                  <a:pt x="51" y="37"/>
                  <a:pt x="51" y="37"/>
                  <a:pt x="51" y="37"/>
                </a:cubicBezTo>
                <a:cubicBezTo>
                  <a:pt x="19" y="37"/>
                  <a:pt x="19" y="37"/>
                  <a:pt x="19" y="37"/>
                </a:cubicBezTo>
                <a:lnTo>
                  <a:pt x="19" y="32"/>
                </a:lnTo>
                <a:close/>
                <a:moveTo>
                  <a:pt x="19" y="41"/>
                </a:moveTo>
                <a:cubicBezTo>
                  <a:pt x="51" y="41"/>
                  <a:pt x="51" y="41"/>
                  <a:pt x="51" y="41"/>
                </a:cubicBezTo>
                <a:cubicBezTo>
                  <a:pt x="51" y="46"/>
                  <a:pt x="51" y="46"/>
                  <a:pt x="51" y="46"/>
                </a:cubicBezTo>
                <a:cubicBezTo>
                  <a:pt x="19" y="46"/>
                  <a:pt x="19" y="46"/>
                  <a:pt x="19" y="46"/>
                </a:cubicBezTo>
                <a:lnTo>
                  <a:pt x="19" y="41"/>
                </a:lnTo>
                <a:close/>
                <a:moveTo>
                  <a:pt x="19" y="50"/>
                </a:moveTo>
                <a:cubicBezTo>
                  <a:pt x="51" y="50"/>
                  <a:pt x="51" y="50"/>
                  <a:pt x="51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19" y="55"/>
                  <a:pt x="19" y="55"/>
                  <a:pt x="19" y="55"/>
                </a:cubicBezTo>
                <a:lnTo>
                  <a:pt x="19" y="50"/>
                </a:lnTo>
                <a:close/>
                <a:moveTo>
                  <a:pt x="19" y="23"/>
                </a:moveTo>
                <a:cubicBezTo>
                  <a:pt x="51" y="23"/>
                  <a:pt x="51" y="23"/>
                  <a:pt x="51" y="23"/>
                </a:cubicBezTo>
                <a:cubicBezTo>
                  <a:pt x="51" y="27"/>
                  <a:pt x="51" y="27"/>
                  <a:pt x="51" y="27"/>
                </a:cubicBezTo>
                <a:cubicBezTo>
                  <a:pt x="19" y="27"/>
                  <a:pt x="19" y="27"/>
                  <a:pt x="19" y="27"/>
                </a:cubicBezTo>
                <a:lnTo>
                  <a:pt x="19" y="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98" name="Freeform 157">
            <a:extLst>
              <a:ext uri="{FF2B5EF4-FFF2-40B4-BE49-F238E27FC236}">
                <a16:creationId xmlns:a16="http://schemas.microsoft.com/office/drawing/2014/main" id="{08EF53E3-BEE9-45E4-CFDE-068377F1FB2F}"/>
              </a:ext>
            </a:extLst>
          </p:cNvPr>
          <p:cNvSpPr>
            <a:spLocks noEditPoints="1"/>
          </p:cNvSpPr>
          <p:nvPr/>
        </p:nvSpPr>
        <p:spPr bwMode="auto">
          <a:xfrm>
            <a:off x="8948410" y="1868938"/>
            <a:ext cx="182039" cy="211399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7 w 76"/>
              <a:gd name="T5" fmla="*/ 65 h 88"/>
              <a:gd name="T6" fmla="*/ 49 w 76"/>
              <a:gd name="T7" fmla="*/ 27 h 88"/>
              <a:gd name="T8" fmla="*/ 33 w 76"/>
              <a:gd name="T9" fmla="*/ 74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1" y="23"/>
                  <a:pt x="30" y="12"/>
                  <a:pt x="14" y="28"/>
                </a:cubicBezTo>
                <a:cubicBezTo>
                  <a:pt x="0" y="42"/>
                  <a:pt x="5" y="59"/>
                  <a:pt x="17" y="65"/>
                </a:cubicBezTo>
                <a:cubicBezTo>
                  <a:pt x="28" y="59"/>
                  <a:pt x="40" y="46"/>
                  <a:pt x="49" y="27"/>
                </a:cubicBezTo>
                <a:cubicBezTo>
                  <a:pt x="49" y="27"/>
                  <a:pt x="57" y="51"/>
                  <a:pt x="33" y="74"/>
                </a:cubicBezTo>
                <a:cubicBezTo>
                  <a:pt x="45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8"/>
                  <a:pt x="5" y="83"/>
                  <a:pt x="10" y="83"/>
                </a:cubicBezTo>
                <a:cubicBezTo>
                  <a:pt x="15" y="83"/>
                  <a:pt x="36" y="71"/>
                  <a:pt x="47" y="41"/>
                </a:cubicBezTo>
                <a:cubicBezTo>
                  <a:pt x="30" y="70"/>
                  <a:pt x="6" y="78"/>
                  <a:pt x="4" y="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199" name="Freeform 158">
            <a:extLst>
              <a:ext uri="{FF2B5EF4-FFF2-40B4-BE49-F238E27FC236}">
                <a16:creationId xmlns:a16="http://schemas.microsoft.com/office/drawing/2014/main" id="{C04EC171-3C0A-68ED-F20A-CCD02BFCCC34}"/>
              </a:ext>
            </a:extLst>
          </p:cNvPr>
          <p:cNvSpPr>
            <a:spLocks noEditPoints="1"/>
          </p:cNvSpPr>
          <p:nvPr/>
        </p:nvSpPr>
        <p:spPr bwMode="auto">
          <a:xfrm>
            <a:off x="8713521" y="3241566"/>
            <a:ext cx="184974" cy="184974"/>
          </a:xfrm>
          <a:custGeom>
            <a:avLst/>
            <a:gdLst>
              <a:gd name="T0" fmla="*/ 53 w 77"/>
              <a:gd name="T1" fmla="*/ 30 h 77"/>
              <a:gd name="T2" fmla="*/ 25 w 77"/>
              <a:gd name="T3" fmla="*/ 2 h 77"/>
              <a:gd name="T4" fmla="*/ 38 w 77"/>
              <a:gd name="T5" fmla="*/ 0 h 77"/>
              <a:gd name="T6" fmla="*/ 53 w 77"/>
              <a:gd name="T7" fmla="*/ 3 h 77"/>
              <a:gd name="T8" fmla="*/ 53 w 77"/>
              <a:gd name="T9" fmla="*/ 30 h 77"/>
              <a:gd name="T10" fmla="*/ 58 w 77"/>
              <a:gd name="T11" fmla="*/ 53 h 77"/>
              <a:gd name="T12" fmla="*/ 58 w 77"/>
              <a:gd name="T13" fmla="*/ 5 h 77"/>
              <a:gd name="T14" fmla="*/ 77 w 77"/>
              <a:gd name="T15" fmla="*/ 39 h 77"/>
              <a:gd name="T16" fmla="*/ 74 w 77"/>
              <a:gd name="T17" fmla="*/ 53 h 77"/>
              <a:gd name="T18" fmla="*/ 58 w 77"/>
              <a:gd name="T19" fmla="*/ 53 h 77"/>
              <a:gd name="T20" fmla="*/ 24 w 77"/>
              <a:gd name="T21" fmla="*/ 58 h 77"/>
              <a:gd name="T22" fmla="*/ 72 w 77"/>
              <a:gd name="T23" fmla="*/ 58 h 77"/>
              <a:gd name="T24" fmla="*/ 38 w 77"/>
              <a:gd name="T25" fmla="*/ 77 h 77"/>
              <a:gd name="T26" fmla="*/ 24 w 77"/>
              <a:gd name="T27" fmla="*/ 74 h 77"/>
              <a:gd name="T28" fmla="*/ 24 w 77"/>
              <a:gd name="T29" fmla="*/ 58 h 77"/>
              <a:gd name="T30" fmla="*/ 32 w 77"/>
              <a:gd name="T31" fmla="*/ 17 h 77"/>
              <a:gd name="T32" fmla="*/ 1 w 77"/>
              <a:gd name="T33" fmla="*/ 48 h 77"/>
              <a:gd name="T34" fmla="*/ 0 w 77"/>
              <a:gd name="T35" fmla="*/ 39 h 77"/>
              <a:gd name="T36" fmla="*/ 20 w 77"/>
              <a:gd name="T37" fmla="*/ 5 h 77"/>
              <a:gd name="T38" fmla="*/ 32 w 77"/>
              <a:gd name="T39" fmla="*/ 17 h 77"/>
              <a:gd name="T40" fmla="*/ 19 w 77"/>
              <a:gd name="T41" fmla="*/ 38 h 77"/>
              <a:gd name="T42" fmla="*/ 19 w 77"/>
              <a:gd name="T43" fmla="*/ 72 h 77"/>
              <a:gd name="T44" fmla="*/ 3 w 77"/>
              <a:gd name="T45" fmla="*/ 54 h 77"/>
              <a:gd name="T46" fmla="*/ 19 w 77"/>
              <a:gd name="T47" fmla="*/ 3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77">
                <a:moveTo>
                  <a:pt x="53" y="30"/>
                </a:moveTo>
                <a:cubicBezTo>
                  <a:pt x="25" y="2"/>
                  <a:pt x="25" y="2"/>
                  <a:pt x="25" y="2"/>
                </a:cubicBezTo>
                <a:cubicBezTo>
                  <a:pt x="29" y="1"/>
                  <a:pt x="34" y="0"/>
                  <a:pt x="38" y="0"/>
                </a:cubicBezTo>
                <a:cubicBezTo>
                  <a:pt x="43" y="0"/>
                  <a:pt x="48" y="1"/>
                  <a:pt x="53" y="3"/>
                </a:cubicBezTo>
                <a:lnTo>
                  <a:pt x="53" y="30"/>
                </a:lnTo>
                <a:close/>
                <a:moveTo>
                  <a:pt x="58" y="53"/>
                </a:moveTo>
                <a:cubicBezTo>
                  <a:pt x="58" y="5"/>
                  <a:pt x="58" y="5"/>
                  <a:pt x="58" y="5"/>
                </a:cubicBezTo>
                <a:cubicBezTo>
                  <a:pt x="69" y="12"/>
                  <a:pt x="77" y="24"/>
                  <a:pt x="77" y="39"/>
                </a:cubicBezTo>
                <a:cubicBezTo>
                  <a:pt x="77" y="44"/>
                  <a:pt x="76" y="49"/>
                  <a:pt x="74" y="53"/>
                </a:cubicBezTo>
                <a:lnTo>
                  <a:pt x="58" y="53"/>
                </a:lnTo>
                <a:close/>
                <a:moveTo>
                  <a:pt x="24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65" y="69"/>
                  <a:pt x="53" y="77"/>
                  <a:pt x="38" y="77"/>
                </a:cubicBezTo>
                <a:cubicBezTo>
                  <a:pt x="33" y="77"/>
                  <a:pt x="28" y="76"/>
                  <a:pt x="24" y="74"/>
                </a:cubicBezTo>
                <a:lnTo>
                  <a:pt x="24" y="58"/>
                </a:lnTo>
                <a:close/>
                <a:moveTo>
                  <a:pt x="32" y="17"/>
                </a:moveTo>
                <a:cubicBezTo>
                  <a:pt x="1" y="48"/>
                  <a:pt x="1" y="48"/>
                  <a:pt x="1" y="48"/>
                </a:cubicBezTo>
                <a:cubicBezTo>
                  <a:pt x="0" y="45"/>
                  <a:pt x="0" y="42"/>
                  <a:pt x="0" y="39"/>
                </a:cubicBezTo>
                <a:cubicBezTo>
                  <a:pt x="0" y="24"/>
                  <a:pt x="8" y="12"/>
                  <a:pt x="20" y="5"/>
                </a:cubicBezTo>
                <a:lnTo>
                  <a:pt x="32" y="17"/>
                </a:lnTo>
                <a:close/>
                <a:moveTo>
                  <a:pt x="19" y="38"/>
                </a:moveTo>
                <a:cubicBezTo>
                  <a:pt x="19" y="72"/>
                  <a:pt x="19" y="72"/>
                  <a:pt x="19" y="72"/>
                </a:cubicBezTo>
                <a:cubicBezTo>
                  <a:pt x="12" y="68"/>
                  <a:pt x="6" y="62"/>
                  <a:pt x="3" y="54"/>
                </a:cubicBezTo>
                <a:lnTo>
                  <a:pt x="19" y="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00" name="Freeform 159">
            <a:extLst>
              <a:ext uri="{FF2B5EF4-FFF2-40B4-BE49-F238E27FC236}">
                <a16:creationId xmlns:a16="http://schemas.microsoft.com/office/drawing/2014/main" id="{52A14260-4BB4-C168-4487-45BB6D9E15B2}"/>
              </a:ext>
            </a:extLst>
          </p:cNvPr>
          <p:cNvSpPr>
            <a:spLocks noEditPoints="1"/>
          </p:cNvSpPr>
          <p:nvPr/>
        </p:nvSpPr>
        <p:spPr bwMode="auto">
          <a:xfrm>
            <a:off x="8394955" y="3740704"/>
            <a:ext cx="171762" cy="148273"/>
          </a:xfrm>
          <a:custGeom>
            <a:avLst/>
            <a:gdLst>
              <a:gd name="T0" fmla="*/ 18 w 72"/>
              <a:gd name="T1" fmla="*/ 0 h 62"/>
              <a:gd name="T2" fmla="*/ 54 w 72"/>
              <a:gd name="T3" fmla="*/ 0 h 62"/>
              <a:gd name="T4" fmla="*/ 54 w 72"/>
              <a:gd name="T5" fmla="*/ 9 h 62"/>
              <a:gd name="T6" fmla="*/ 18 w 72"/>
              <a:gd name="T7" fmla="*/ 9 h 62"/>
              <a:gd name="T8" fmla="*/ 18 w 72"/>
              <a:gd name="T9" fmla="*/ 0 h 62"/>
              <a:gd name="T10" fmla="*/ 67 w 72"/>
              <a:gd name="T11" fmla="*/ 13 h 62"/>
              <a:gd name="T12" fmla="*/ 4 w 72"/>
              <a:gd name="T13" fmla="*/ 13 h 62"/>
              <a:gd name="T14" fmla="*/ 0 w 72"/>
              <a:gd name="T15" fmla="*/ 18 h 62"/>
              <a:gd name="T16" fmla="*/ 0 w 72"/>
              <a:gd name="T17" fmla="*/ 40 h 62"/>
              <a:gd name="T18" fmla="*/ 4 w 72"/>
              <a:gd name="T19" fmla="*/ 44 h 62"/>
              <a:gd name="T20" fmla="*/ 18 w 72"/>
              <a:gd name="T21" fmla="*/ 44 h 62"/>
              <a:gd name="T22" fmla="*/ 18 w 72"/>
              <a:gd name="T23" fmla="*/ 62 h 62"/>
              <a:gd name="T24" fmla="*/ 54 w 72"/>
              <a:gd name="T25" fmla="*/ 62 h 62"/>
              <a:gd name="T26" fmla="*/ 54 w 72"/>
              <a:gd name="T27" fmla="*/ 44 h 62"/>
              <a:gd name="T28" fmla="*/ 67 w 72"/>
              <a:gd name="T29" fmla="*/ 44 h 62"/>
              <a:gd name="T30" fmla="*/ 72 w 72"/>
              <a:gd name="T31" fmla="*/ 40 h 62"/>
              <a:gd name="T32" fmla="*/ 72 w 72"/>
              <a:gd name="T33" fmla="*/ 18 h 62"/>
              <a:gd name="T34" fmla="*/ 67 w 72"/>
              <a:gd name="T35" fmla="*/ 13 h 62"/>
              <a:gd name="T36" fmla="*/ 49 w 72"/>
              <a:gd name="T37" fmla="*/ 58 h 62"/>
              <a:gd name="T38" fmla="*/ 22 w 72"/>
              <a:gd name="T39" fmla="*/ 58 h 62"/>
              <a:gd name="T40" fmla="*/ 22 w 72"/>
              <a:gd name="T41" fmla="*/ 35 h 62"/>
              <a:gd name="T42" fmla="*/ 49 w 72"/>
              <a:gd name="T43" fmla="*/ 35 h 62"/>
              <a:gd name="T44" fmla="*/ 49 w 72"/>
              <a:gd name="T45" fmla="*/ 58 h 62"/>
              <a:gd name="T46" fmla="*/ 68 w 72"/>
              <a:gd name="T47" fmla="*/ 20 h 62"/>
              <a:gd name="T48" fmla="*/ 65 w 72"/>
              <a:gd name="T49" fmla="*/ 23 h 62"/>
              <a:gd name="T50" fmla="*/ 62 w 72"/>
              <a:gd name="T51" fmla="*/ 20 h 62"/>
              <a:gd name="T52" fmla="*/ 65 w 72"/>
              <a:gd name="T53" fmla="*/ 17 h 62"/>
              <a:gd name="T54" fmla="*/ 68 w 72"/>
              <a:gd name="T55" fmla="*/ 2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2" h="62">
                <a:moveTo>
                  <a:pt x="18" y="0"/>
                </a:moveTo>
                <a:cubicBezTo>
                  <a:pt x="54" y="0"/>
                  <a:pt x="54" y="0"/>
                  <a:pt x="54" y="0"/>
                </a:cubicBezTo>
                <a:cubicBezTo>
                  <a:pt x="54" y="9"/>
                  <a:pt x="54" y="9"/>
                  <a:pt x="54" y="9"/>
                </a:cubicBezTo>
                <a:cubicBezTo>
                  <a:pt x="18" y="9"/>
                  <a:pt x="18" y="9"/>
                  <a:pt x="18" y="9"/>
                </a:cubicBezTo>
                <a:lnTo>
                  <a:pt x="18" y="0"/>
                </a:lnTo>
                <a:close/>
                <a:moveTo>
                  <a:pt x="67" y="13"/>
                </a:moveTo>
                <a:cubicBezTo>
                  <a:pt x="4" y="13"/>
                  <a:pt x="4" y="13"/>
                  <a:pt x="4" y="13"/>
                </a:cubicBezTo>
                <a:cubicBezTo>
                  <a:pt x="2" y="13"/>
                  <a:pt x="0" y="15"/>
                  <a:pt x="0" y="1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2" y="44"/>
                  <a:pt x="4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62"/>
                  <a:pt x="18" y="62"/>
                  <a:pt x="18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4" y="44"/>
                  <a:pt x="54" y="44"/>
                  <a:pt x="54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70" y="44"/>
                  <a:pt x="72" y="42"/>
                  <a:pt x="72" y="40"/>
                </a:cubicBezTo>
                <a:cubicBezTo>
                  <a:pt x="72" y="18"/>
                  <a:pt x="72" y="18"/>
                  <a:pt x="72" y="18"/>
                </a:cubicBezTo>
                <a:cubicBezTo>
                  <a:pt x="72" y="15"/>
                  <a:pt x="70" y="13"/>
                  <a:pt x="67" y="13"/>
                </a:cubicBezTo>
                <a:close/>
                <a:moveTo>
                  <a:pt x="49" y="58"/>
                </a:moveTo>
                <a:cubicBezTo>
                  <a:pt x="22" y="58"/>
                  <a:pt x="22" y="58"/>
                  <a:pt x="22" y="58"/>
                </a:cubicBezTo>
                <a:cubicBezTo>
                  <a:pt x="22" y="35"/>
                  <a:pt x="22" y="35"/>
                  <a:pt x="22" y="35"/>
                </a:cubicBezTo>
                <a:cubicBezTo>
                  <a:pt x="49" y="35"/>
                  <a:pt x="49" y="35"/>
                  <a:pt x="49" y="35"/>
                </a:cubicBezTo>
                <a:lnTo>
                  <a:pt x="49" y="58"/>
                </a:lnTo>
                <a:close/>
                <a:moveTo>
                  <a:pt x="68" y="20"/>
                </a:moveTo>
                <a:cubicBezTo>
                  <a:pt x="68" y="22"/>
                  <a:pt x="67" y="23"/>
                  <a:pt x="65" y="23"/>
                </a:cubicBezTo>
                <a:cubicBezTo>
                  <a:pt x="63" y="23"/>
                  <a:pt x="62" y="22"/>
                  <a:pt x="62" y="20"/>
                </a:cubicBezTo>
                <a:cubicBezTo>
                  <a:pt x="62" y="18"/>
                  <a:pt x="63" y="17"/>
                  <a:pt x="65" y="17"/>
                </a:cubicBezTo>
                <a:cubicBezTo>
                  <a:pt x="67" y="17"/>
                  <a:pt x="68" y="18"/>
                  <a:pt x="68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01" name="Freeform 160">
            <a:extLst>
              <a:ext uri="{FF2B5EF4-FFF2-40B4-BE49-F238E27FC236}">
                <a16:creationId xmlns:a16="http://schemas.microsoft.com/office/drawing/2014/main" id="{7E4BE781-6D76-5998-7E7C-572C5D5F1C63}"/>
              </a:ext>
            </a:extLst>
          </p:cNvPr>
          <p:cNvSpPr>
            <a:spLocks noEditPoints="1"/>
          </p:cNvSpPr>
          <p:nvPr/>
        </p:nvSpPr>
        <p:spPr bwMode="auto">
          <a:xfrm>
            <a:off x="8657736" y="3598302"/>
            <a:ext cx="173230" cy="173230"/>
          </a:xfrm>
          <a:custGeom>
            <a:avLst/>
            <a:gdLst>
              <a:gd name="T0" fmla="*/ 13 w 72"/>
              <a:gd name="T1" fmla="*/ 36 h 72"/>
              <a:gd name="T2" fmla="*/ 13 w 72"/>
              <a:gd name="T3" fmla="*/ 33 h 72"/>
              <a:gd name="T4" fmla="*/ 1 w 72"/>
              <a:gd name="T5" fmla="*/ 29 h 72"/>
              <a:gd name="T6" fmla="*/ 0 w 72"/>
              <a:gd name="T7" fmla="*/ 36 h 72"/>
              <a:gd name="T8" fmla="*/ 11 w 72"/>
              <a:gd name="T9" fmla="*/ 62 h 72"/>
              <a:gd name="T10" fmla="*/ 19 w 72"/>
              <a:gd name="T11" fmla="*/ 51 h 72"/>
              <a:gd name="T12" fmla="*/ 13 w 72"/>
              <a:gd name="T13" fmla="*/ 36 h 72"/>
              <a:gd name="T14" fmla="*/ 58 w 72"/>
              <a:gd name="T15" fmla="*/ 36 h 72"/>
              <a:gd name="T16" fmla="*/ 52 w 72"/>
              <a:gd name="T17" fmla="*/ 51 h 72"/>
              <a:gd name="T18" fmla="*/ 60 w 72"/>
              <a:gd name="T19" fmla="*/ 62 h 72"/>
              <a:gd name="T20" fmla="*/ 72 w 72"/>
              <a:gd name="T21" fmla="*/ 36 h 72"/>
              <a:gd name="T22" fmla="*/ 71 w 72"/>
              <a:gd name="T23" fmla="*/ 29 h 72"/>
              <a:gd name="T24" fmla="*/ 58 w 72"/>
              <a:gd name="T25" fmla="*/ 33 h 72"/>
              <a:gd name="T26" fmla="*/ 58 w 72"/>
              <a:gd name="T27" fmla="*/ 36 h 72"/>
              <a:gd name="T28" fmla="*/ 40 w 72"/>
              <a:gd name="T29" fmla="*/ 14 h 72"/>
              <a:gd name="T30" fmla="*/ 55 w 72"/>
              <a:gd name="T31" fmla="*/ 25 h 72"/>
              <a:gd name="T32" fmla="*/ 68 w 72"/>
              <a:gd name="T33" fmla="*/ 21 h 72"/>
              <a:gd name="T34" fmla="*/ 40 w 72"/>
              <a:gd name="T35" fmla="*/ 0 h 72"/>
              <a:gd name="T36" fmla="*/ 40 w 72"/>
              <a:gd name="T37" fmla="*/ 14 h 72"/>
              <a:gd name="T38" fmla="*/ 16 w 72"/>
              <a:gd name="T39" fmla="*/ 25 h 72"/>
              <a:gd name="T40" fmla="*/ 31 w 72"/>
              <a:gd name="T41" fmla="*/ 14 h 72"/>
              <a:gd name="T42" fmla="*/ 31 w 72"/>
              <a:gd name="T43" fmla="*/ 0 h 72"/>
              <a:gd name="T44" fmla="*/ 3 w 72"/>
              <a:gd name="T45" fmla="*/ 21 h 72"/>
              <a:gd name="T46" fmla="*/ 16 w 72"/>
              <a:gd name="T47" fmla="*/ 25 h 72"/>
              <a:gd name="T48" fmla="*/ 45 w 72"/>
              <a:gd name="T49" fmla="*/ 56 h 72"/>
              <a:gd name="T50" fmla="*/ 36 w 72"/>
              <a:gd name="T51" fmla="*/ 58 h 72"/>
              <a:gd name="T52" fmla="*/ 26 w 72"/>
              <a:gd name="T53" fmla="*/ 56 h 72"/>
              <a:gd name="T54" fmla="*/ 18 w 72"/>
              <a:gd name="T55" fmla="*/ 67 h 72"/>
              <a:gd name="T56" fmla="*/ 36 w 72"/>
              <a:gd name="T57" fmla="*/ 72 h 72"/>
              <a:gd name="T58" fmla="*/ 53 w 72"/>
              <a:gd name="T59" fmla="*/ 67 h 72"/>
              <a:gd name="T60" fmla="*/ 45 w 72"/>
              <a:gd name="T61" fmla="*/ 5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2" h="72">
                <a:moveTo>
                  <a:pt x="13" y="36"/>
                </a:moveTo>
                <a:cubicBezTo>
                  <a:pt x="13" y="35"/>
                  <a:pt x="13" y="34"/>
                  <a:pt x="13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1"/>
                  <a:pt x="0" y="34"/>
                  <a:pt x="0" y="36"/>
                </a:cubicBezTo>
                <a:cubicBezTo>
                  <a:pt x="0" y="46"/>
                  <a:pt x="4" y="56"/>
                  <a:pt x="11" y="62"/>
                </a:cubicBezTo>
                <a:cubicBezTo>
                  <a:pt x="19" y="51"/>
                  <a:pt x="19" y="51"/>
                  <a:pt x="19" y="51"/>
                </a:cubicBezTo>
                <a:cubicBezTo>
                  <a:pt x="16" y="47"/>
                  <a:pt x="13" y="42"/>
                  <a:pt x="13" y="36"/>
                </a:cubicBezTo>
                <a:close/>
                <a:moveTo>
                  <a:pt x="58" y="36"/>
                </a:moveTo>
                <a:cubicBezTo>
                  <a:pt x="58" y="42"/>
                  <a:pt x="56" y="47"/>
                  <a:pt x="52" y="51"/>
                </a:cubicBezTo>
                <a:cubicBezTo>
                  <a:pt x="60" y="62"/>
                  <a:pt x="60" y="62"/>
                  <a:pt x="60" y="62"/>
                </a:cubicBezTo>
                <a:cubicBezTo>
                  <a:pt x="67" y="56"/>
                  <a:pt x="72" y="46"/>
                  <a:pt x="72" y="36"/>
                </a:cubicBezTo>
                <a:cubicBezTo>
                  <a:pt x="72" y="34"/>
                  <a:pt x="71" y="31"/>
                  <a:pt x="71" y="29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4"/>
                  <a:pt x="58" y="35"/>
                  <a:pt x="58" y="36"/>
                </a:cubicBezTo>
                <a:close/>
                <a:moveTo>
                  <a:pt x="40" y="14"/>
                </a:moveTo>
                <a:cubicBezTo>
                  <a:pt x="47" y="15"/>
                  <a:pt x="52" y="19"/>
                  <a:pt x="55" y="25"/>
                </a:cubicBezTo>
                <a:cubicBezTo>
                  <a:pt x="68" y="21"/>
                  <a:pt x="68" y="21"/>
                  <a:pt x="68" y="21"/>
                </a:cubicBezTo>
                <a:cubicBezTo>
                  <a:pt x="63" y="10"/>
                  <a:pt x="53" y="2"/>
                  <a:pt x="40" y="0"/>
                </a:cubicBezTo>
                <a:lnTo>
                  <a:pt x="40" y="14"/>
                </a:lnTo>
                <a:close/>
                <a:moveTo>
                  <a:pt x="16" y="25"/>
                </a:moveTo>
                <a:cubicBezTo>
                  <a:pt x="19" y="19"/>
                  <a:pt x="25" y="15"/>
                  <a:pt x="31" y="14"/>
                </a:cubicBezTo>
                <a:cubicBezTo>
                  <a:pt x="31" y="0"/>
                  <a:pt x="31" y="0"/>
                  <a:pt x="31" y="0"/>
                </a:cubicBezTo>
                <a:cubicBezTo>
                  <a:pt x="19" y="2"/>
                  <a:pt x="8" y="10"/>
                  <a:pt x="3" y="21"/>
                </a:cubicBezTo>
                <a:lnTo>
                  <a:pt x="16" y="25"/>
                </a:lnTo>
                <a:close/>
                <a:moveTo>
                  <a:pt x="45" y="56"/>
                </a:moveTo>
                <a:cubicBezTo>
                  <a:pt x="42" y="58"/>
                  <a:pt x="39" y="58"/>
                  <a:pt x="36" y="58"/>
                </a:cubicBezTo>
                <a:cubicBezTo>
                  <a:pt x="32" y="58"/>
                  <a:pt x="29" y="58"/>
                  <a:pt x="26" y="56"/>
                </a:cubicBezTo>
                <a:cubicBezTo>
                  <a:pt x="18" y="67"/>
                  <a:pt x="18" y="67"/>
                  <a:pt x="18" y="67"/>
                </a:cubicBezTo>
                <a:cubicBezTo>
                  <a:pt x="24" y="70"/>
                  <a:pt x="30" y="72"/>
                  <a:pt x="36" y="72"/>
                </a:cubicBezTo>
                <a:cubicBezTo>
                  <a:pt x="42" y="72"/>
                  <a:pt x="48" y="70"/>
                  <a:pt x="53" y="67"/>
                </a:cubicBezTo>
                <a:lnTo>
                  <a:pt x="45" y="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02" name="Freeform 161">
            <a:extLst>
              <a:ext uri="{FF2B5EF4-FFF2-40B4-BE49-F238E27FC236}">
                <a16:creationId xmlns:a16="http://schemas.microsoft.com/office/drawing/2014/main" id="{49582E52-8A1D-661B-A4A1-3C9387494B0D}"/>
              </a:ext>
            </a:extLst>
          </p:cNvPr>
          <p:cNvSpPr>
            <a:spLocks noEditPoints="1"/>
          </p:cNvSpPr>
          <p:nvPr/>
        </p:nvSpPr>
        <p:spPr bwMode="auto">
          <a:xfrm>
            <a:off x="9008600" y="1528350"/>
            <a:ext cx="165890" cy="165890"/>
          </a:xfrm>
          <a:custGeom>
            <a:avLst/>
            <a:gdLst>
              <a:gd name="T0" fmla="*/ 35 w 69"/>
              <a:gd name="T1" fmla="*/ 0 h 69"/>
              <a:gd name="T2" fmla="*/ 0 w 69"/>
              <a:gd name="T3" fmla="*/ 35 h 69"/>
              <a:gd name="T4" fmla="*/ 35 w 69"/>
              <a:gd name="T5" fmla="*/ 69 h 69"/>
              <a:gd name="T6" fmla="*/ 69 w 69"/>
              <a:gd name="T7" fmla="*/ 35 h 69"/>
              <a:gd name="T8" fmla="*/ 35 w 69"/>
              <a:gd name="T9" fmla="*/ 0 h 69"/>
              <a:gd name="T10" fmla="*/ 35 w 69"/>
              <a:gd name="T11" fmla="*/ 62 h 69"/>
              <a:gd name="T12" fmla="*/ 7 w 69"/>
              <a:gd name="T13" fmla="*/ 35 h 69"/>
              <a:gd name="T14" fmla="*/ 35 w 69"/>
              <a:gd name="T15" fmla="*/ 7 h 69"/>
              <a:gd name="T16" fmla="*/ 62 w 69"/>
              <a:gd name="T17" fmla="*/ 35 h 69"/>
              <a:gd name="T18" fmla="*/ 35 w 69"/>
              <a:gd name="T19" fmla="*/ 62 h 69"/>
              <a:gd name="T20" fmla="*/ 22 w 69"/>
              <a:gd name="T21" fmla="*/ 24 h 69"/>
              <a:gd name="T22" fmla="*/ 37 w 69"/>
              <a:gd name="T23" fmla="*/ 35 h 69"/>
              <a:gd name="T24" fmla="*/ 22 w 69"/>
              <a:gd name="T25" fmla="*/ 45 h 69"/>
              <a:gd name="T26" fmla="*/ 22 w 69"/>
              <a:gd name="T27" fmla="*/ 24 h 69"/>
              <a:gd name="T28" fmla="*/ 39 w 69"/>
              <a:gd name="T29" fmla="*/ 24 h 69"/>
              <a:gd name="T30" fmla="*/ 54 w 69"/>
              <a:gd name="T31" fmla="*/ 35 h 69"/>
              <a:gd name="T32" fmla="*/ 39 w 69"/>
              <a:gd name="T33" fmla="*/ 45 h 69"/>
              <a:gd name="T34" fmla="*/ 39 w 69"/>
              <a:gd name="T35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" h="69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3"/>
                  <a:pt x="16" y="69"/>
                  <a:pt x="35" y="69"/>
                </a:cubicBezTo>
                <a:cubicBezTo>
                  <a:pt x="53" y="69"/>
                  <a:pt x="69" y="53"/>
                  <a:pt x="69" y="35"/>
                </a:cubicBezTo>
                <a:cubicBezTo>
                  <a:pt x="69" y="16"/>
                  <a:pt x="53" y="0"/>
                  <a:pt x="35" y="0"/>
                </a:cubicBezTo>
                <a:close/>
                <a:moveTo>
                  <a:pt x="35" y="62"/>
                </a:moveTo>
                <a:cubicBezTo>
                  <a:pt x="19" y="62"/>
                  <a:pt x="7" y="50"/>
                  <a:pt x="7" y="35"/>
                </a:cubicBezTo>
                <a:cubicBezTo>
                  <a:pt x="7" y="19"/>
                  <a:pt x="19" y="7"/>
                  <a:pt x="35" y="7"/>
                </a:cubicBezTo>
                <a:cubicBezTo>
                  <a:pt x="50" y="7"/>
                  <a:pt x="62" y="19"/>
                  <a:pt x="62" y="35"/>
                </a:cubicBezTo>
                <a:cubicBezTo>
                  <a:pt x="62" y="50"/>
                  <a:pt x="50" y="62"/>
                  <a:pt x="35" y="62"/>
                </a:cubicBezTo>
                <a:close/>
                <a:moveTo>
                  <a:pt x="22" y="24"/>
                </a:moveTo>
                <a:cubicBezTo>
                  <a:pt x="37" y="35"/>
                  <a:pt x="37" y="35"/>
                  <a:pt x="37" y="35"/>
                </a:cubicBezTo>
                <a:cubicBezTo>
                  <a:pt x="22" y="45"/>
                  <a:pt x="22" y="45"/>
                  <a:pt x="22" y="45"/>
                </a:cubicBezTo>
                <a:lnTo>
                  <a:pt x="22" y="24"/>
                </a:lnTo>
                <a:close/>
                <a:moveTo>
                  <a:pt x="39" y="24"/>
                </a:moveTo>
                <a:cubicBezTo>
                  <a:pt x="54" y="35"/>
                  <a:pt x="54" y="35"/>
                  <a:pt x="54" y="35"/>
                </a:cubicBezTo>
                <a:cubicBezTo>
                  <a:pt x="39" y="45"/>
                  <a:pt x="39" y="45"/>
                  <a:pt x="39" y="45"/>
                </a:cubicBezTo>
                <a:lnTo>
                  <a:pt x="39" y="2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03" name="Freeform 162">
            <a:extLst>
              <a:ext uri="{FF2B5EF4-FFF2-40B4-BE49-F238E27FC236}">
                <a16:creationId xmlns:a16="http://schemas.microsoft.com/office/drawing/2014/main" id="{6B3DD3CA-30CC-7B63-F9C5-22BBCB0F3BDB}"/>
              </a:ext>
            </a:extLst>
          </p:cNvPr>
          <p:cNvSpPr/>
          <p:nvPr/>
        </p:nvSpPr>
        <p:spPr bwMode="auto">
          <a:xfrm>
            <a:off x="8456613" y="3033103"/>
            <a:ext cx="182039" cy="189378"/>
          </a:xfrm>
          <a:custGeom>
            <a:avLst/>
            <a:gdLst>
              <a:gd name="T0" fmla="*/ 59 w 124"/>
              <a:gd name="T1" fmla="*/ 129 h 129"/>
              <a:gd name="T2" fmla="*/ 59 w 124"/>
              <a:gd name="T3" fmla="*/ 70 h 129"/>
              <a:gd name="T4" fmla="*/ 0 w 124"/>
              <a:gd name="T5" fmla="*/ 129 h 129"/>
              <a:gd name="T6" fmla="*/ 0 w 124"/>
              <a:gd name="T7" fmla="*/ 0 h 129"/>
              <a:gd name="T8" fmla="*/ 59 w 124"/>
              <a:gd name="T9" fmla="*/ 58 h 129"/>
              <a:gd name="T10" fmla="*/ 59 w 124"/>
              <a:gd name="T11" fmla="*/ 0 h 129"/>
              <a:gd name="T12" fmla="*/ 124 w 124"/>
              <a:gd name="T13" fmla="*/ 65 h 129"/>
              <a:gd name="T14" fmla="*/ 59 w 124"/>
              <a:gd name="T15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129">
                <a:moveTo>
                  <a:pt x="59" y="129"/>
                </a:moveTo>
                <a:lnTo>
                  <a:pt x="59" y="70"/>
                </a:lnTo>
                <a:lnTo>
                  <a:pt x="0" y="129"/>
                </a:lnTo>
                <a:lnTo>
                  <a:pt x="0" y="0"/>
                </a:lnTo>
                <a:lnTo>
                  <a:pt x="59" y="58"/>
                </a:lnTo>
                <a:lnTo>
                  <a:pt x="59" y="0"/>
                </a:lnTo>
                <a:lnTo>
                  <a:pt x="124" y="65"/>
                </a:lnTo>
                <a:lnTo>
                  <a:pt x="59" y="1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04" name="Freeform 163">
            <a:extLst>
              <a:ext uri="{FF2B5EF4-FFF2-40B4-BE49-F238E27FC236}">
                <a16:creationId xmlns:a16="http://schemas.microsoft.com/office/drawing/2014/main" id="{65D3B67D-3962-4F3F-3AF0-7600B0E06C76}"/>
              </a:ext>
            </a:extLst>
          </p:cNvPr>
          <p:cNvSpPr>
            <a:spLocks noEditPoints="1"/>
          </p:cNvSpPr>
          <p:nvPr/>
        </p:nvSpPr>
        <p:spPr bwMode="auto">
          <a:xfrm>
            <a:off x="8631311" y="2371011"/>
            <a:ext cx="192315" cy="190847"/>
          </a:xfrm>
          <a:custGeom>
            <a:avLst/>
            <a:gdLst>
              <a:gd name="T0" fmla="*/ 0 w 131"/>
              <a:gd name="T1" fmla="*/ 130 h 130"/>
              <a:gd name="T2" fmla="*/ 66 w 131"/>
              <a:gd name="T3" fmla="*/ 130 h 130"/>
              <a:gd name="T4" fmla="*/ 66 w 131"/>
              <a:gd name="T5" fmla="*/ 0 h 130"/>
              <a:gd name="T6" fmla="*/ 0 w 131"/>
              <a:gd name="T7" fmla="*/ 0 h 130"/>
              <a:gd name="T8" fmla="*/ 0 w 131"/>
              <a:gd name="T9" fmla="*/ 130 h 130"/>
              <a:gd name="T10" fmla="*/ 41 w 131"/>
              <a:gd name="T11" fmla="*/ 16 h 130"/>
              <a:gd name="T12" fmla="*/ 58 w 131"/>
              <a:gd name="T13" fmla="*/ 16 h 130"/>
              <a:gd name="T14" fmla="*/ 58 w 131"/>
              <a:gd name="T15" fmla="*/ 32 h 130"/>
              <a:gd name="T16" fmla="*/ 41 w 131"/>
              <a:gd name="T17" fmla="*/ 32 h 130"/>
              <a:gd name="T18" fmla="*/ 41 w 131"/>
              <a:gd name="T19" fmla="*/ 16 h 130"/>
              <a:gd name="T20" fmla="*/ 41 w 131"/>
              <a:gd name="T21" fmla="*/ 49 h 130"/>
              <a:gd name="T22" fmla="*/ 58 w 131"/>
              <a:gd name="T23" fmla="*/ 49 h 130"/>
              <a:gd name="T24" fmla="*/ 58 w 131"/>
              <a:gd name="T25" fmla="*/ 65 h 130"/>
              <a:gd name="T26" fmla="*/ 41 w 131"/>
              <a:gd name="T27" fmla="*/ 65 h 130"/>
              <a:gd name="T28" fmla="*/ 41 w 131"/>
              <a:gd name="T29" fmla="*/ 49 h 130"/>
              <a:gd name="T30" fmla="*/ 41 w 131"/>
              <a:gd name="T31" fmla="*/ 81 h 130"/>
              <a:gd name="T32" fmla="*/ 58 w 131"/>
              <a:gd name="T33" fmla="*/ 81 h 130"/>
              <a:gd name="T34" fmla="*/ 58 w 131"/>
              <a:gd name="T35" fmla="*/ 98 h 130"/>
              <a:gd name="T36" fmla="*/ 41 w 131"/>
              <a:gd name="T37" fmla="*/ 98 h 130"/>
              <a:gd name="T38" fmla="*/ 41 w 131"/>
              <a:gd name="T39" fmla="*/ 81 h 130"/>
              <a:gd name="T40" fmla="*/ 9 w 131"/>
              <a:gd name="T41" fmla="*/ 16 h 130"/>
              <a:gd name="T42" fmla="*/ 25 w 131"/>
              <a:gd name="T43" fmla="*/ 16 h 130"/>
              <a:gd name="T44" fmla="*/ 25 w 131"/>
              <a:gd name="T45" fmla="*/ 32 h 130"/>
              <a:gd name="T46" fmla="*/ 9 w 131"/>
              <a:gd name="T47" fmla="*/ 32 h 130"/>
              <a:gd name="T48" fmla="*/ 9 w 131"/>
              <a:gd name="T49" fmla="*/ 16 h 130"/>
              <a:gd name="T50" fmla="*/ 9 w 131"/>
              <a:gd name="T51" fmla="*/ 49 h 130"/>
              <a:gd name="T52" fmla="*/ 25 w 131"/>
              <a:gd name="T53" fmla="*/ 49 h 130"/>
              <a:gd name="T54" fmla="*/ 25 w 131"/>
              <a:gd name="T55" fmla="*/ 65 h 130"/>
              <a:gd name="T56" fmla="*/ 9 w 131"/>
              <a:gd name="T57" fmla="*/ 65 h 130"/>
              <a:gd name="T58" fmla="*/ 9 w 131"/>
              <a:gd name="T59" fmla="*/ 49 h 130"/>
              <a:gd name="T60" fmla="*/ 9 w 131"/>
              <a:gd name="T61" fmla="*/ 81 h 130"/>
              <a:gd name="T62" fmla="*/ 25 w 131"/>
              <a:gd name="T63" fmla="*/ 81 h 130"/>
              <a:gd name="T64" fmla="*/ 25 w 131"/>
              <a:gd name="T65" fmla="*/ 98 h 130"/>
              <a:gd name="T66" fmla="*/ 9 w 131"/>
              <a:gd name="T67" fmla="*/ 98 h 130"/>
              <a:gd name="T68" fmla="*/ 9 w 131"/>
              <a:gd name="T69" fmla="*/ 81 h 130"/>
              <a:gd name="T70" fmla="*/ 74 w 131"/>
              <a:gd name="T71" fmla="*/ 41 h 130"/>
              <a:gd name="T72" fmla="*/ 131 w 131"/>
              <a:gd name="T73" fmla="*/ 41 h 130"/>
              <a:gd name="T74" fmla="*/ 131 w 131"/>
              <a:gd name="T75" fmla="*/ 49 h 130"/>
              <a:gd name="T76" fmla="*/ 74 w 131"/>
              <a:gd name="T77" fmla="*/ 49 h 130"/>
              <a:gd name="T78" fmla="*/ 74 w 131"/>
              <a:gd name="T79" fmla="*/ 41 h 130"/>
              <a:gd name="T80" fmla="*/ 74 w 131"/>
              <a:gd name="T81" fmla="*/ 130 h 130"/>
              <a:gd name="T82" fmla="*/ 90 w 131"/>
              <a:gd name="T83" fmla="*/ 130 h 130"/>
              <a:gd name="T84" fmla="*/ 90 w 131"/>
              <a:gd name="T85" fmla="*/ 98 h 130"/>
              <a:gd name="T86" fmla="*/ 115 w 131"/>
              <a:gd name="T87" fmla="*/ 98 h 130"/>
              <a:gd name="T88" fmla="*/ 115 w 131"/>
              <a:gd name="T89" fmla="*/ 130 h 130"/>
              <a:gd name="T90" fmla="*/ 131 w 131"/>
              <a:gd name="T91" fmla="*/ 130 h 130"/>
              <a:gd name="T92" fmla="*/ 131 w 131"/>
              <a:gd name="T93" fmla="*/ 57 h 130"/>
              <a:gd name="T94" fmla="*/ 74 w 131"/>
              <a:gd name="T95" fmla="*/ 57 h 130"/>
              <a:gd name="T96" fmla="*/ 74 w 131"/>
              <a:gd name="T97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" h="130">
                <a:moveTo>
                  <a:pt x="0" y="130"/>
                </a:moveTo>
                <a:lnTo>
                  <a:pt x="66" y="130"/>
                </a:lnTo>
                <a:lnTo>
                  <a:pt x="66" y="0"/>
                </a:lnTo>
                <a:lnTo>
                  <a:pt x="0" y="0"/>
                </a:lnTo>
                <a:lnTo>
                  <a:pt x="0" y="130"/>
                </a:lnTo>
                <a:close/>
                <a:moveTo>
                  <a:pt x="41" y="16"/>
                </a:moveTo>
                <a:lnTo>
                  <a:pt x="58" y="16"/>
                </a:lnTo>
                <a:lnTo>
                  <a:pt x="58" y="32"/>
                </a:lnTo>
                <a:lnTo>
                  <a:pt x="41" y="32"/>
                </a:lnTo>
                <a:lnTo>
                  <a:pt x="41" y="16"/>
                </a:lnTo>
                <a:close/>
                <a:moveTo>
                  <a:pt x="41" y="49"/>
                </a:moveTo>
                <a:lnTo>
                  <a:pt x="58" y="49"/>
                </a:lnTo>
                <a:lnTo>
                  <a:pt x="58" y="65"/>
                </a:lnTo>
                <a:lnTo>
                  <a:pt x="41" y="65"/>
                </a:lnTo>
                <a:lnTo>
                  <a:pt x="41" y="49"/>
                </a:lnTo>
                <a:close/>
                <a:moveTo>
                  <a:pt x="41" y="81"/>
                </a:moveTo>
                <a:lnTo>
                  <a:pt x="58" y="81"/>
                </a:lnTo>
                <a:lnTo>
                  <a:pt x="58" y="98"/>
                </a:lnTo>
                <a:lnTo>
                  <a:pt x="41" y="98"/>
                </a:lnTo>
                <a:lnTo>
                  <a:pt x="41" y="81"/>
                </a:lnTo>
                <a:close/>
                <a:moveTo>
                  <a:pt x="9" y="16"/>
                </a:moveTo>
                <a:lnTo>
                  <a:pt x="25" y="16"/>
                </a:lnTo>
                <a:lnTo>
                  <a:pt x="25" y="32"/>
                </a:lnTo>
                <a:lnTo>
                  <a:pt x="9" y="32"/>
                </a:lnTo>
                <a:lnTo>
                  <a:pt x="9" y="16"/>
                </a:lnTo>
                <a:close/>
                <a:moveTo>
                  <a:pt x="9" y="49"/>
                </a:moveTo>
                <a:lnTo>
                  <a:pt x="25" y="49"/>
                </a:lnTo>
                <a:lnTo>
                  <a:pt x="25" y="65"/>
                </a:lnTo>
                <a:lnTo>
                  <a:pt x="9" y="65"/>
                </a:lnTo>
                <a:lnTo>
                  <a:pt x="9" y="49"/>
                </a:lnTo>
                <a:close/>
                <a:moveTo>
                  <a:pt x="9" y="81"/>
                </a:moveTo>
                <a:lnTo>
                  <a:pt x="25" y="81"/>
                </a:lnTo>
                <a:lnTo>
                  <a:pt x="25" y="98"/>
                </a:lnTo>
                <a:lnTo>
                  <a:pt x="9" y="98"/>
                </a:lnTo>
                <a:lnTo>
                  <a:pt x="9" y="81"/>
                </a:lnTo>
                <a:close/>
                <a:moveTo>
                  <a:pt x="74" y="41"/>
                </a:moveTo>
                <a:lnTo>
                  <a:pt x="131" y="41"/>
                </a:lnTo>
                <a:lnTo>
                  <a:pt x="131" y="49"/>
                </a:lnTo>
                <a:lnTo>
                  <a:pt x="74" y="49"/>
                </a:lnTo>
                <a:lnTo>
                  <a:pt x="74" y="41"/>
                </a:lnTo>
                <a:close/>
                <a:moveTo>
                  <a:pt x="74" y="130"/>
                </a:moveTo>
                <a:lnTo>
                  <a:pt x="90" y="130"/>
                </a:lnTo>
                <a:lnTo>
                  <a:pt x="90" y="98"/>
                </a:lnTo>
                <a:lnTo>
                  <a:pt x="115" y="98"/>
                </a:lnTo>
                <a:lnTo>
                  <a:pt x="115" y="130"/>
                </a:lnTo>
                <a:lnTo>
                  <a:pt x="131" y="130"/>
                </a:lnTo>
                <a:lnTo>
                  <a:pt x="131" y="57"/>
                </a:lnTo>
                <a:lnTo>
                  <a:pt x="74" y="57"/>
                </a:lnTo>
                <a:lnTo>
                  <a:pt x="74" y="1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05" name="Freeform 164">
            <a:extLst>
              <a:ext uri="{FF2B5EF4-FFF2-40B4-BE49-F238E27FC236}">
                <a16:creationId xmlns:a16="http://schemas.microsoft.com/office/drawing/2014/main" id="{6B21C3C7-2466-CA96-33BF-98DE170DB442}"/>
              </a:ext>
            </a:extLst>
          </p:cNvPr>
          <p:cNvSpPr>
            <a:spLocks noEditPoints="1"/>
          </p:cNvSpPr>
          <p:nvPr/>
        </p:nvSpPr>
        <p:spPr bwMode="auto">
          <a:xfrm>
            <a:off x="8716458" y="2693983"/>
            <a:ext cx="110104" cy="115975"/>
          </a:xfrm>
          <a:custGeom>
            <a:avLst/>
            <a:gdLst>
              <a:gd name="T0" fmla="*/ 43 w 46"/>
              <a:gd name="T1" fmla="*/ 29 h 48"/>
              <a:gd name="T2" fmla="*/ 46 w 46"/>
              <a:gd name="T3" fmla="*/ 16 h 48"/>
              <a:gd name="T4" fmla="*/ 41 w 46"/>
              <a:gd name="T5" fmla="*/ 8 h 48"/>
              <a:gd name="T6" fmla="*/ 37 w 46"/>
              <a:gd name="T7" fmla="*/ 9 h 48"/>
              <a:gd name="T8" fmla="*/ 28 w 46"/>
              <a:gd name="T9" fmla="*/ 0 h 48"/>
              <a:gd name="T10" fmla="*/ 18 w 46"/>
              <a:gd name="T11" fmla="*/ 0 h 48"/>
              <a:gd name="T12" fmla="*/ 17 w 46"/>
              <a:gd name="T13" fmla="*/ 4 h 48"/>
              <a:gd name="T14" fmla="*/ 4 w 46"/>
              <a:gd name="T15" fmla="*/ 8 h 48"/>
              <a:gd name="T16" fmla="*/ 0 w 46"/>
              <a:gd name="T17" fmla="*/ 16 h 48"/>
              <a:gd name="T18" fmla="*/ 3 w 46"/>
              <a:gd name="T19" fmla="*/ 19 h 48"/>
              <a:gd name="T20" fmla="*/ 0 w 46"/>
              <a:gd name="T21" fmla="*/ 32 h 48"/>
              <a:gd name="T22" fmla="*/ 4 w 46"/>
              <a:gd name="T23" fmla="*/ 40 h 48"/>
              <a:gd name="T24" fmla="*/ 9 w 46"/>
              <a:gd name="T25" fmla="*/ 39 h 48"/>
              <a:gd name="T26" fmla="*/ 18 w 46"/>
              <a:gd name="T27" fmla="*/ 48 h 48"/>
              <a:gd name="T28" fmla="*/ 28 w 46"/>
              <a:gd name="T29" fmla="*/ 48 h 48"/>
              <a:gd name="T30" fmla="*/ 29 w 46"/>
              <a:gd name="T31" fmla="*/ 44 h 48"/>
              <a:gd name="T32" fmla="*/ 41 w 46"/>
              <a:gd name="T33" fmla="*/ 40 h 48"/>
              <a:gd name="T34" fmla="*/ 46 w 46"/>
              <a:gd name="T35" fmla="*/ 32 h 48"/>
              <a:gd name="T36" fmla="*/ 43 w 46"/>
              <a:gd name="T37" fmla="*/ 29 h 48"/>
              <a:gd name="T38" fmla="*/ 23 w 46"/>
              <a:gd name="T39" fmla="*/ 34 h 48"/>
              <a:gd name="T40" fmla="*/ 13 w 46"/>
              <a:gd name="T41" fmla="*/ 24 h 48"/>
              <a:gd name="T42" fmla="*/ 23 w 46"/>
              <a:gd name="T43" fmla="*/ 14 h 48"/>
              <a:gd name="T44" fmla="*/ 33 w 46"/>
              <a:gd name="T45" fmla="*/ 24 h 48"/>
              <a:gd name="T46" fmla="*/ 23 w 46"/>
              <a:gd name="T4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" h="48">
                <a:moveTo>
                  <a:pt x="43" y="29"/>
                </a:moveTo>
                <a:cubicBezTo>
                  <a:pt x="40" y="24"/>
                  <a:pt x="42" y="19"/>
                  <a:pt x="46" y="16"/>
                </a:cubicBezTo>
                <a:cubicBezTo>
                  <a:pt x="41" y="8"/>
                  <a:pt x="41" y="8"/>
                  <a:pt x="41" y="8"/>
                </a:cubicBezTo>
                <a:cubicBezTo>
                  <a:pt x="40" y="9"/>
                  <a:pt x="39" y="9"/>
                  <a:pt x="37" y="9"/>
                </a:cubicBezTo>
                <a:cubicBezTo>
                  <a:pt x="32" y="9"/>
                  <a:pt x="28" y="5"/>
                  <a:pt x="2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3"/>
                  <a:pt x="17" y="4"/>
                </a:cubicBezTo>
                <a:cubicBezTo>
                  <a:pt x="14" y="9"/>
                  <a:pt x="9" y="10"/>
                  <a:pt x="4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7"/>
                  <a:pt x="2" y="18"/>
                  <a:pt x="3" y="19"/>
                </a:cubicBezTo>
                <a:cubicBezTo>
                  <a:pt x="6" y="24"/>
                  <a:pt x="4" y="29"/>
                  <a:pt x="0" y="32"/>
                </a:cubicBezTo>
                <a:cubicBezTo>
                  <a:pt x="4" y="40"/>
                  <a:pt x="4" y="40"/>
                  <a:pt x="4" y="40"/>
                </a:cubicBezTo>
                <a:cubicBezTo>
                  <a:pt x="6" y="39"/>
                  <a:pt x="7" y="39"/>
                  <a:pt x="9" y="39"/>
                </a:cubicBezTo>
                <a:cubicBezTo>
                  <a:pt x="14" y="39"/>
                  <a:pt x="18" y="43"/>
                  <a:pt x="1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7"/>
                  <a:pt x="28" y="45"/>
                  <a:pt x="29" y="44"/>
                </a:cubicBezTo>
                <a:cubicBezTo>
                  <a:pt x="31" y="39"/>
                  <a:pt x="37" y="38"/>
                  <a:pt x="41" y="40"/>
                </a:cubicBezTo>
                <a:cubicBezTo>
                  <a:pt x="46" y="32"/>
                  <a:pt x="46" y="32"/>
                  <a:pt x="46" y="32"/>
                </a:cubicBezTo>
                <a:cubicBezTo>
                  <a:pt x="45" y="31"/>
                  <a:pt x="44" y="30"/>
                  <a:pt x="43" y="29"/>
                </a:cubicBezTo>
                <a:close/>
                <a:moveTo>
                  <a:pt x="23" y="34"/>
                </a:moveTo>
                <a:cubicBezTo>
                  <a:pt x="18" y="34"/>
                  <a:pt x="13" y="29"/>
                  <a:pt x="13" y="24"/>
                </a:cubicBezTo>
                <a:cubicBezTo>
                  <a:pt x="13" y="19"/>
                  <a:pt x="18" y="14"/>
                  <a:pt x="23" y="14"/>
                </a:cubicBezTo>
                <a:cubicBezTo>
                  <a:pt x="28" y="14"/>
                  <a:pt x="33" y="19"/>
                  <a:pt x="33" y="24"/>
                </a:cubicBezTo>
                <a:cubicBezTo>
                  <a:pt x="33" y="29"/>
                  <a:pt x="28" y="34"/>
                  <a:pt x="23" y="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06" name="Freeform 166">
            <a:extLst>
              <a:ext uri="{FF2B5EF4-FFF2-40B4-BE49-F238E27FC236}">
                <a16:creationId xmlns:a16="http://schemas.microsoft.com/office/drawing/2014/main" id="{6A42BF82-49BA-3673-88F5-8CD1DB0B0490}"/>
              </a:ext>
            </a:extLst>
          </p:cNvPr>
          <p:cNvSpPr>
            <a:spLocks noEditPoints="1"/>
          </p:cNvSpPr>
          <p:nvPr/>
        </p:nvSpPr>
        <p:spPr bwMode="auto">
          <a:xfrm>
            <a:off x="8478634" y="3392775"/>
            <a:ext cx="80743" cy="155614"/>
          </a:xfrm>
          <a:custGeom>
            <a:avLst/>
            <a:gdLst>
              <a:gd name="T0" fmla="*/ 23 w 34"/>
              <a:gd name="T1" fmla="*/ 64 h 65"/>
              <a:gd name="T2" fmla="*/ 23 w 34"/>
              <a:gd name="T3" fmla="*/ 64 h 65"/>
              <a:gd name="T4" fmla="*/ 33 w 34"/>
              <a:gd name="T5" fmla="*/ 50 h 65"/>
              <a:gd name="T6" fmla="*/ 30 w 34"/>
              <a:gd name="T7" fmla="*/ 34 h 65"/>
              <a:gd name="T8" fmla="*/ 15 w 34"/>
              <a:gd name="T9" fmla="*/ 24 h 65"/>
              <a:gd name="T10" fmla="*/ 15 w 34"/>
              <a:gd name="T11" fmla="*/ 24 h 65"/>
              <a:gd name="T12" fmla="*/ 14 w 34"/>
              <a:gd name="T13" fmla="*/ 25 h 65"/>
              <a:gd name="T14" fmla="*/ 15 w 34"/>
              <a:gd name="T15" fmla="*/ 30 h 65"/>
              <a:gd name="T16" fmla="*/ 16 w 34"/>
              <a:gd name="T17" fmla="*/ 30 h 65"/>
              <a:gd name="T18" fmla="*/ 17 w 34"/>
              <a:gd name="T19" fmla="*/ 30 h 65"/>
              <a:gd name="T20" fmla="*/ 24 w 34"/>
              <a:gd name="T21" fmla="*/ 35 h 65"/>
              <a:gd name="T22" fmla="*/ 27 w 34"/>
              <a:gd name="T23" fmla="*/ 51 h 65"/>
              <a:gd name="T24" fmla="*/ 22 w 34"/>
              <a:gd name="T25" fmla="*/ 59 h 65"/>
              <a:gd name="T26" fmla="*/ 22 w 34"/>
              <a:gd name="T27" fmla="*/ 59 h 65"/>
              <a:gd name="T28" fmla="*/ 14 w 34"/>
              <a:gd name="T29" fmla="*/ 53 h 65"/>
              <a:gd name="T30" fmla="*/ 13 w 34"/>
              <a:gd name="T31" fmla="*/ 46 h 65"/>
              <a:gd name="T32" fmla="*/ 6 w 34"/>
              <a:gd name="T33" fmla="*/ 44 h 65"/>
              <a:gd name="T34" fmla="*/ 8 w 34"/>
              <a:gd name="T35" fmla="*/ 54 h 65"/>
              <a:gd name="T36" fmla="*/ 23 w 34"/>
              <a:gd name="T37" fmla="*/ 64 h 65"/>
              <a:gd name="T38" fmla="*/ 19 w 34"/>
              <a:gd name="T39" fmla="*/ 42 h 65"/>
              <a:gd name="T40" fmla="*/ 20 w 34"/>
              <a:gd name="T41" fmla="*/ 41 h 65"/>
              <a:gd name="T42" fmla="*/ 19 w 34"/>
              <a:gd name="T43" fmla="*/ 35 h 65"/>
              <a:gd name="T44" fmla="*/ 18 w 34"/>
              <a:gd name="T45" fmla="*/ 36 h 65"/>
              <a:gd name="T46" fmla="*/ 17 w 34"/>
              <a:gd name="T47" fmla="*/ 36 h 65"/>
              <a:gd name="T48" fmla="*/ 10 w 34"/>
              <a:gd name="T49" fmla="*/ 31 h 65"/>
              <a:gd name="T50" fmla="*/ 7 w 34"/>
              <a:gd name="T51" fmla="*/ 15 h 65"/>
              <a:gd name="T52" fmla="*/ 12 w 34"/>
              <a:gd name="T53" fmla="*/ 7 h 65"/>
              <a:gd name="T54" fmla="*/ 12 w 34"/>
              <a:gd name="T55" fmla="*/ 7 h 65"/>
              <a:gd name="T56" fmla="*/ 20 w 34"/>
              <a:gd name="T57" fmla="*/ 13 h 65"/>
              <a:gd name="T58" fmla="*/ 21 w 34"/>
              <a:gd name="T59" fmla="*/ 20 h 65"/>
              <a:gd name="T60" fmla="*/ 28 w 34"/>
              <a:gd name="T61" fmla="*/ 22 h 65"/>
              <a:gd name="T62" fmla="*/ 26 w 34"/>
              <a:gd name="T63" fmla="*/ 12 h 65"/>
              <a:gd name="T64" fmla="*/ 11 w 34"/>
              <a:gd name="T65" fmla="*/ 2 h 65"/>
              <a:gd name="T66" fmla="*/ 11 w 34"/>
              <a:gd name="T67" fmla="*/ 2 h 65"/>
              <a:gd name="T68" fmla="*/ 1 w 34"/>
              <a:gd name="T69" fmla="*/ 16 h 65"/>
              <a:gd name="T70" fmla="*/ 4 w 34"/>
              <a:gd name="T71" fmla="*/ 32 h 65"/>
              <a:gd name="T72" fmla="*/ 19 w 34"/>
              <a:gd name="T73" fmla="*/ 4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" h="65">
                <a:moveTo>
                  <a:pt x="23" y="64"/>
                </a:moveTo>
                <a:cubicBezTo>
                  <a:pt x="23" y="64"/>
                  <a:pt x="23" y="64"/>
                  <a:pt x="23" y="64"/>
                </a:cubicBezTo>
                <a:cubicBezTo>
                  <a:pt x="30" y="63"/>
                  <a:pt x="34" y="56"/>
                  <a:pt x="33" y="50"/>
                </a:cubicBezTo>
                <a:cubicBezTo>
                  <a:pt x="30" y="34"/>
                  <a:pt x="30" y="34"/>
                  <a:pt x="30" y="34"/>
                </a:cubicBezTo>
                <a:cubicBezTo>
                  <a:pt x="29" y="27"/>
                  <a:pt x="22" y="23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4" y="25"/>
                  <a:pt x="14" y="25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20" y="29"/>
                  <a:pt x="24" y="32"/>
                  <a:pt x="24" y="35"/>
                </a:cubicBezTo>
                <a:cubicBezTo>
                  <a:pt x="27" y="51"/>
                  <a:pt x="27" y="51"/>
                  <a:pt x="27" y="51"/>
                </a:cubicBezTo>
                <a:cubicBezTo>
                  <a:pt x="28" y="54"/>
                  <a:pt x="26" y="58"/>
                  <a:pt x="22" y="59"/>
                </a:cubicBezTo>
                <a:cubicBezTo>
                  <a:pt x="22" y="59"/>
                  <a:pt x="22" y="59"/>
                  <a:pt x="22" y="59"/>
                </a:cubicBezTo>
                <a:cubicBezTo>
                  <a:pt x="18" y="59"/>
                  <a:pt x="15" y="57"/>
                  <a:pt x="14" y="53"/>
                </a:cubicBezTo>
                <a:cubicBezTo>
                  <a:pt x="13" y="46"/>
                  <a:pt x="13" y="46"/>
                  <a:pt x="13" y="46"/>
                </a:cubicBezTo>
                <a:cubicBezTo>
                  <a:pt x="10" y="46"/>
                  <a:pt x="8" y="45"/>
                  <a:pt x="6" y="44"/>
                </a:cubicBezTo>
                <a:cubicBezTo>
                  <a:pt x="8" y="54"/>
                  <a:pt x="8" y="54"/>
                  <a:pt x="8" y="54"/>
                </a:cubicBezTo>
                <a:cubicBezTo>
                  <a:pt x="10" y="61"/>
                  <a:pt x="16" y="65"/>
                  <a:pt x="23" y="64"/>
                </a:cubicBezTo>
                <a:close/>
                <a:moveTo>
                  <a:pt x="19" y="42"/>
                </a:moveTo>
                <a:cubicBezTo>
                  <a:pt x="19" y="41"/>
                  <a:pt x="20" y="41"/>
                  <a:pt x="20" y="41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6"/>
                  <a:pt x="18" y="36"/>
                  <a:pt x="18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4" y="37"/>
                  <a:pt x="10" y="34"/>
                  <a:pt x="10" y="31"/>
                </a:cubicBezTo>
                <a:cubicBezTo>
                  <a:pt x="7" y="15"/>
                  <a:pt x="7" y="15"/>
                  <a:pt x="7" y="15"/>
                </a:cubicBezTo>
                <a:cubicBezTo>
                  <a:pt x="6" y="12"/>
                  <a:pt x="8" y="8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6" y="7"/>
                  <a:pt x="19" y="9"/>
                  <a:pt x="20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4" y="20"/>
                  <a:pt x="26" y="21"/>
                  <a:pt x="28" y="22"/>
                </a:cubicBezTo>
                <a:cubicBezTo>
                  <a:pt x="26" y="12"/>
                  <a:pt x="26" y="12"/>
                  <a:pt x="26" y="12"/>
                </a:cubicBezTo>
                <a:cubicBezTo>
                  <a:pt x="24" y="5"/>
                  <a:pt x="18" y="0"/>
                  <a:pt x="11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4" y="3"/>
                  <a:pt x="0" y="10"/>
                  <a:pt x="1" y="16"/>
                </a:cubicBezTo>
                <a:cubicBezTo>
                  <a:pt x="4" y="32"/>
                  <a:pt x="4" y="32"/>
                  <a:pt x="4" y="32"/>
                </a:cubicBezTo>
                <a:cubicBezTo>
                  <a:pt x="5" y="38"/>
                  <a:pt x="12" y="43"/>
                  <a:pt x="19" y="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07" name="Freeform 167">
            <a:extLst>
              <a:ext uri="{FF2B5EF4-FFF2-40B4-BE49-F238E27FC236}">
                <a16:creationId xmlns:a16="http://schemas.microsoft.com/office/drawing/2014/main" id="{7BA9B4F9-0F23-F252-9126-9526312A2719}"/>
              </a:ext>
            </a:extLst>
          </p:cNvPr>
          <p:cNvSpPr/>
          <p:nvPr/>
        </p:nvSpPr>
        <p:spPr bwMode="auto">
          <a:xfrm>
            <a:off x="8535888" y="1898299"/>
            <a:ext cx="220207" cy="220207"/>
          </a:xfrm>
          <a:custGeom>
            <a:avLst/>
            <a:gdLst>
              <a:gd name="T0" fmla="*/ 29 w 92"/>
              <a:gd name="T1" fmla="*/ 17 h 92"/>
              <a:gd name="T2" fmla="*/ 92 w 92"/>
              <a:gd name="T3" fmla="*/ 0 h 92"/>
              <a:gd name="T4" fmla="*/ 92 w 92"/>
              <a:gd name="T5" fmla="*/ 6 h 92"/>
              <a:gd name="T6" fmla="*/ 92 w 92"/>
              <a:gd name="T7" fmla="*/ 17 h 92"/>
              <a:gd name="T8" fmla="*/ 92 w 92"/>
              <a:gd name="T9" fmla="*/ 66 h 92"/>
              <a:gd name="T10" fmla="*/ 72 w 92"/>
              <a:gd name="T11" fmla="*/ 80 h 92"/>
              <a:gd name="T12" fmla="*/ 52 w 92"/>
              <a:gd name="T13" fmla="*/ 66 h 92"/>
              <a:gd name="T14" fmla="*/ 72 w 92"/>
              <a:gd name="T15" fmla="*/ 52 h 92"/>
              <a:gd name="T16" fmla="*/ 81 w 92"/>
              <a:gd name="T17" fmla="*/ 53 h 92"/>
              <a:gd name="T18" fmla="*/ 81 w 92"/>
              <a:gd name="T19" fmla="*/ 23 h 92"/>
              <a:gd name="T20" fmla="*/ 41 w 92"/>
              <a:gd name="T21" fmla="*/ 34 h 92"/>
              <a:gd name="T22" fmla="*/ 41 w 92"/>
              <a:gd name="T23" fmla="*/ 78 h 92"/>
              <a:gd name="T24" fmla="*/ 21 w 92"/>
              <a:gd name="T25" fmla="*/ 92 h 92"/>
              <a:gd name="T26" fmla="*/ 0 w 92"/>
              <a:gd name="T27" fmla="*/ 78 h 92"/>
              <a:gd name="T28" fmla="*/ 21 w 92"/>
              <a:gd name="T29" fmla="*/ 63 h 92"/>
              <a:gd name="T30" fmla="*/ 29 w 92"/>
              <a:gd name="T31" fmla="*/ 65 h 92"/>
              <a:gd name="T32" fmla="*/ 29 w 92"/>
              <a:gd name="T33" fmla="*/ 34 h 92"/>
              <a:gd name="T34" fmla="*/ 29 w 92"/>
              <a:gd name="T35" fmla="*/ 1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2" h="92">
                <a:moveTo>
                  <a:pt x="29" y="17"/>
                </a:moveTo>
                <a:cubicBezTo>
                  <a:pt x="92" y="0"/>
                  <a:pt x="92" y="0"/>
                  <a:pt x="92" y="0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17"/>
                  <a:pt x="92" y="17"/>
                  <a:pt x="92" y="17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74"/>
                  <a:pt x="83" y="80"/>
                  <a:pt x="72" y="80"/>
                </a:cubicBezTo>
                <a:cubicBezTo>
                  <a:pt x="61" y="80"/>
                  <a:pt x="52" y="74"/>
                  <a:pt x="52" y="66"/>
                </a:cubicBezTo>
                <a:cubicBezTo>
                  <a:pt x="52" y="58"/>
                  <a:pt x="61" y="52"/>
                  <a:pt x="72" y="52"/>
                </a:cubicBezTo>
                <a:cubicBezTo>
                  <a:pt x="75" y="52"/>
                  <a:pt x="78" y="52"/>
                  <a:pt x="81" y="53"/>
                </a:cubicBezTo>
                <a:cubicBezTo>
                  <a:pt x="81" y="23"/>
                  <a:pt x="81" y="23"/>
                  <a:pt x="81" y="23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78"/>
                  <a:pt x="41" y="78"/>
                  <a:pt x="41" y="78"/>
                </a:cubicBezTo>
                <a:cubicBezTo>
                  <a:pt x="41" y="86"/>
                  <a:pt x="32" y="92"/>
                  <a:pt x="21" y="92"/>
                </a:cubicBezTo>
                <a:cubicBezTo>
                  <a:pt x="9" y="92"/>
                  <a:pt x="0" y="86"/>
                  <a:pt x="0" y="78"/>
                </a:cubicBezTo>
                <a:cubicBezTo>
                  <a:pt x="0" y="70"/>
                  <a:pt x="9" y="63"/>
                  <a:pt x="21" y="63"/>
                </a:cubicBezTo>
                <a:cubicBezTo>
                  <a:pt x="24" y="63"/>
                  <a:pt x="27" y="64"/>
                  <a:pt x="29" y="65"/>
                </a:cubicBezTo>
                <a:cubicBezTo>
                  <a:pt x="29" y="34"/>
                  <a:pt x="29" y="34"/>
                  <a:pt x="29" y="34"/>
                </a:cubicBezTo>
                <a:lnTo>
                  <a:pt x="29" y="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08" name="Freeform 168">
            <a:extLst>
              <a:ext uri="{FF2B5EF4-FFF2-40B4-BE49-F238E27FC236}">
                <a16:creationId xmlns:a16="http://schemas.microsoft.com/office/drawing/2014/main" id="{91D80C6B-A7A7-7A0E-2EF4-1CD16C87DDB1}"/>
              </a:ext>
            </a:extLst>
          </p:cNvPr>
          <p:cNvSpPr>
            <a:spLocks noEditPoints="1"/>
          </p:cNvSpPr>
          <p:nvPr/>
        </p:nvSpPr>
        <p:spPr bwMode="auto">
          <a:xfrm>
            <a:off x="8022070" y="3797957"/>
            <a:ext cx="170294" cy="151209"/>
          </a:xfrm>
          <a:custGeom>
            <a:avLst/>
            <a:gdLst>
              <a:gd name="T0" fmla="*/ 30 w 71"/>
              <a:gd name="T1" fmla="*/ 0 h 63"/>
              <a:gd name="T2" fmla="*/ 30 w 71"/>
              <a:gd name="T3" fmla="*/ 0 h 63"/>
              <a:gd name="T4" fmla="*/ 59 w 71"/>
              <a:gd name="T5" fmla="*/ 23 h 63"/>
              <a:gd name="T6" fmla="*/ 30 w 71"/>
              <a:gd name="T7" fmla="*/ 47 h 63"/>
              <a:gd name="T8" fmla="*/ 25 w 71"/>
              <a:gd name="T9" fmla="*/ 47 h 63"/>
              <a:gd name="T10" fmla="*/ 4 w 71"/>
              <a:gd name="T11" fmla="*/ 55 h 63"/>
              <a:gd name="T12" fmla="*/ 4 w 71"/>
              <a:gd name="T13" fmla="*/ 53 h 63"/>
              <a:gd name="T14" fmla="*/ 11 w 71"/>
              <a:gd name="T15" fmla="*/ 44 h 63"/>
              <a:gd name="T16" fmla="*/ 11 w 71"/>
              <a:gd name="T17" fmla="*/ 42 h 63"/>
              <a:gd name="T18" fmla="*/ 0 w 71"/>
              <a:gd name="T19" fmla="*/ 23 h 63"/>
              <a:gd name="T20" fmla="*/ 30 w 71"/>
              <a:gd name="T21" fmla="*/ 0 h 63"/>
              <a:gd name="T22" fmla="*/ 62 w 71"/>
              <a:gd name="T23" fmla="*/ 53 h 63"/>
              <a:gd name="T24" fmla="*/ 67 w 71"/>
              <a:gd name="T25" fmla="*/ 61 h 63"/>
              <a:gd name="T26" fmla="*/ 67 w 71"/>
              <a:gd name="T27" fmla="*/ 63 h 63"/>
              <a:gd name="T28" fmla="*/ 50 w 71"/>
              <a:gd name="T29" fmla="*/ 56 h 63"/>
              <a:gd name="T30" fmla="*/ 46 w 71"/>
              <a:gd name="T31" fmla="*/ 56 h 63"/>
              <a:gd name="T32" fmla="*/ 30 w 71"/>
              <a:gd name="T33" fmla="*/ 52 h 63"/>
              <a:gd name="T34" fmla="*/ 54 w 71"/>
              <a:gd name="T35" fmla="*/ 44 h 63"/>
              <a:gd name="T36" fmla="*/ 61 w 71"/>
              <a:gd name="T37" fmla="*/ 35 h 63"/>
              <a:gd name="T38" fmla="*/ 64 w 71"/>
              <a:gd name="T39" fmla="*/ 23 h 63"/>
              <a:gd name="T40" fmla="*/ 64 w 71"/>
              <a:gd name="T41" fmla="*/ 22 h 63"/>
              <a:gd name="T42" fmla="*/ 71 w 71"/>
              <a:gd name="T43" fmla="*/ 36 h 63"/>
              <a:gd name="T44" fmla="*/ 62 w 71"/>
              <a:gd name="T45" fmla="*/ 52 h 63"/>
              <a:gd name="T46" fmla="*/ 62 w 71"/>
              <a:gd name="T47" fmla="*/ 5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63">
                <a:moveTo>
                  <a:pt x="30" y="0"/>
                </a:moveTo>
                <a:cubicBezTo>
                  <a:pt x="30" y="0"/>
                  <a:pt x="30" y="0"/>
                  <a:pt x="30" y="0"/>
                </a:cubicBezTo>
                <a:cubicBezTo>
                  <a:pt x="46" y="0"/>
                  <a:pt x="59" y="10"/>
                  <a:pt x="59" y="23"/>
                </a:cubicBezTo>
                <a:cubicBezTo>
                  <a:pt x="59" y="37"/>
                  <a:pt x="46" y="47"/>
                  <a:pt x="30" y="47"/>
                </a:cubicBezTo>
                <a:cubicBezTo>
                  <a:pt x="28" y="47"/>
                  <a:pt x="27" y="47"/>
                  <a:pt x="25" y="47"/>
                </a:cubicBezTo>
                <a:cubicBezTo>
                  <a:pt x="19" y="53"/>
                  <a:pt x="11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8" y="51"/>
                  <a:pt x="11" y="48"/>
                  <a:pt x="11" y="44"/>
                </a:cubicBezTo>
                <a:cubicBezTo>
                  <a:pt x="11" y="43"/>
                  <a:pt x="11" y="43"/>
                  <a:pt x="11" y="42"/>
                </a:cubicBezTo>
                <a:cubicBezTo>
                  <a:pt x="4" y="38"/>
                  <a:pt x="0" y="31"/>
                  <a:pt x="0" y="23"/>
                </a:cubicBezTo>
                <a:cubicBezTo>
                  <a:pt x="0" y="10"/>
                  <a:pt x="13" y="0"/>
                  <a:pt x="30" y="0"/>
                </a:cubicBezTo>
                <a:close/>
                <a:moveTo>
                  <a:pt x="62" y="53"/>
                </a:moveTo>
                <a:cubicBezTo>
                  <a:pt x="62" y="57"/>
                  <a:pt x="64" y="60"/>
                  <a:pt x="67" y="61"/>
                </a:cubicBezTo>
                <a:cubicBezTo>
                  <a:pt x="67" y="63"/>
                  <a:pt x="67" y="63"/>
                  <a:pt x="67" y="63"/>
                </a:cubicBezTo>
                <a:cubicBezTo>
                  <a:pt x="61" y="62"/>
                  <a:pt x="55" y="61"/>
                  <a:pt x="50" y="56"/>
                </a:cubicBezTo>
                <a:cubicBezTo>
                  <a:pt x="48" y="56"/>
                  <a:pt x="47" y="56"/>
                  <a:pt x="46" y="56"/>
                </a:cubicBezTo>
                <a:cubicBezTo>
                  <a:pt x="40" y="56"/>
                  <a:pt x="34" y="55"/>
                  <a:pt x="30" y="52"/>
                </a:cubicBezTo>
                <a:cubicBezTo>
                  <a:pt x="39" y="52"/>
                  <a:pt x="47" y="49"/>
                  <a:pt x="54" y="44"/>
                </a:cubicBezTo>
                <a:cubicBezTo>
                  <a:pt x="57" y="41"/>
                  <a:pt x="59" y="38"/>
                  <a:pt x="61" y="35"/>
                </a:cubicBezTo>
                <a:cubicBezTo>
                  <a:pt x="63" y="31"/>
                  <a:pt x="64" y="27"/>
                  <a:pt x="64" y="23"/>
                </a:cubicBezTo>
                <a:cubicBezTo>
                  <a:pt x="64" y="23"/>
                  <a:pt x="64" y="22"/>
                  <a:pt x="64" y="22"/>
                </a:cubicBezTo>
                <a:cubicBezTo>
                  <a:pt x="68" y="25"/>
                  <a:pt x="71" y="30"/>
                  <a:pt x="71" y="36"/>
                </a:cubicBezTo>
                <a:cubicBezTo>
                  <a:pt x="71" y="42"/>
                  <a:pt x="67" y="48"/>
                  <a:pt x="62" y="52"/>
                </a:cubicBezTo>
                <a:cubicBezTo>
                  <a:pt x="62" y="52"/>
                  <a:pt x="62" y="53"/>
                  <a:pt x="62" y="5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09" name="Freeform 169">
            <a:extLst>
              <a:ext uri="{FF2B5EF4-FFF2-40B4-BE49-F238E27FC236}">
                <a16:creationId xmlns:a16="http://schemas.microsoft.com/office/drawing/2014/main" id="{CDB5350B-0C13-111A-6D84-85663A8B0A07}"/>
              </a:ext>
            </a:extLst>
          </p:cNvPr>
          <p:cNvSpPr/>
          <p:nvPr/>
        </p:nvSpPr>
        <p:spPr bwMode="auto">
          <a:xfrm>
            <a:off x="8160067" y="3476455"/>
            <a:ext cx="155614" cy="155614"/>
          </a:xfrm>
          <a:custGeom>
            <a:avLst/>
            <a:gdLst>
              <a:gd name="T0" fmla="*/ 65 w 65"/>
              <a:gd name="T1" fmla="*/ 24 h 65"/>
              <a:gd name="T2" fmla="*/ 41 w 65"/>
              <a:gd name="T3" fmla="*/ 24 h 65"/>
              <a:gd name="T4" fmla="*/ 50 w 65"/>
              <a:gd name="T5" fmla="*/ 15 h 65"/>
              <a:gd name="T6" fmla="*/ 33 w 65"/>
              <a:gd name="T7" fmla="*/ 8 h 65"/>
              <a:gd name="T8" fmla="*/ 16 w 65"/>
              <a:gd name="T9" fmla="*/ 15 h 65"/>
              <a:gd name="T10" fmla="*/ 9 w 65"/>
              <a:gd name="T11" fmla="*/ 32 h 65"/>
              <a:gd name="T12" fmla="*/ 16 w 65"/>
              <a:gd name="T13" fmla="*/ 49 h 65"/>
              <a:gd name="T14" fmla="*/ 33 w 65"/>
              <a:gd name="T15" fmla="*/ 56 h 65"/>
              <a:gd name="T16" fmla="*/ 50 w 65"/>
              <a:gd name="T17" fmla="*/ 49 h 65"/>
              <a:gd name="T18" fmla="*/ 51 w 65"/>
              <a:gd name="T19" fmla="*/ 48 h 65"/>
              <a:gd name="T20" fmla="*/ 57 w 65"/>
              <a:gd name="T21" fmla="*/ 54 h 65"/>
              <a:gd name="T22" fmla="*/ 33 w 65"/>
              <a:gd name="T23" fmla="*/ 65 h 65"/>
              <a:gd name="T24" fmla="*/ 0 w 65"/>
              <a:gd name="T25" fmla="*/ 32 h 65"/>
              <a:gd name="T26" fmla="*/ 33 w 65"/>
              <a:gd name="T27" fmla="*/ 0 h 65"/>
              <a:gd name="T28" fmla="*/ 56 w 65"/>
              <a:gd name="T29" fmla="*/ 9 h 65"/>
              <a:gd name="T30" fmla="*/ 65 w 65"/>
              <a:gd name="T31" fmla="*/ 0 h 65"/>
              <a:gd name="T32" fmla="*/ 65 w 65"/>
              <a:gd name="T33" fmla="*/ 2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" h="65">
                <a:moveTo>
                  <a:pt x="65" y="24"/>
                </a:moveTo>
                <a:cubicBezTo>
                  <a:pt x="41" y="24"/>
                  <a:pt x="41" y="24"/>
                  <a:pt x="41" y="24"/>
                </a:cubicBezTo>
                <a:cubicBezTo>
                  <a:pt x="50" y="15"/>
                  <a:pt x="50" y="15"/>
                  <a:pt x="50" y="15"/>
                </a:cubicBezTo>
                <a:cubicBezTo>
                  <a:pt x="45" y="10"/>
                  <a:pt x="39" y="8"/>
                  <a:pt x="33" y="8"/>
                </a:cubicBezTo>
                <a:cubicBezTo>
                  <a:pt x="26" y="8"/>
                  <a:pt x="20" y="10"/>
                  <a:pt x="16" y="15"/>
                </a:cubicBezTo>
                <a:cubicBezTo>
                  <a:pt x="11" y="20"/>
                  <a:pt x="9" y="26"/>
                  <a:pt x="9" y="32"/>
                </a:cubicBezTo>
                <a:cubicBezTo>
                  <a:pt x="9" y="39"/>
                  <a:pt x="11" y="45"/>
                  <a:pt x="16" y="49"/>
                </a:cubicBezTo>
                <a:cubicBezTo>
                  <a:pt x="20" y="54"/>
                  <a:pt x="26" y="56"/>
                  <a:pt x="33" y="56"/>
                </a:cubicBezTo>
                <a:cubicBezTo>
                  <a:pt x="39" y="56"/>
                  <a:pt x="45" y="54"/>
                  <a:pt x="50" y="49"/>
                </a:cubicBezTo>
                <a:cubicBezTo>
                  <a:pt x="50" y="49"/>
                  <a:pt x="51" y="49"/>
                  <a:pt x="51" y="48"/>
                </a:cubicBezTo>
                <a:cubicBezTo>
                  <a:pt x="57" y="54"/>
                  <a:pt x="57" y="54"/>
                  <a:pt x="57" y="54"/>
                </a:cubicBezTo>
                <a:cubicBezTo>
                  <a:pt x="51" y="60"/>
                  <a:pt x="43" y="65"/>
                  <a:pt x="33" y="65"/>
                </a:cubicBezTo>
                <a:cubicBezTo>
                  <a:pt x="15" y="65"/>
                  <a:pt x="0" y="50"/>
                  <a:pt x="0" y="32"/>
                </a:cubicBezTo>
                <a:cubicBezTo>
                  <a:pt x="0" y="14"/>
                  <a:pt x="15" y="0"/>
                  <a:pt x="33" y="0"/>
                </a:cubicBezTo>
                <a:cubicBezTo>
                  <a:pt x="42" y="0"/>
                  <a:pt x="50" y="4"/>
                  <a:pt x="56" y="9"/>
                </a:cubicBezTo>
                <a:cubicBezTo>
                  <a:pt x="65" y="0"/>
                  <a:pt x="65" y="0"/>
                  <a:pt x="65" y="0"/>
                </a:cubicBezTo>
                <a:lnTo>
                  <a:pt x="65" y="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10" name="Freeform 171">
            <a:extLst>
              <a:ext uri="{FF2B5EF4-FFF2-40B4-BE49-F238E27FC236}">
                <a16:creationId xmlns:a16="http://schemas.microsoft.com/office/drawing/2014/main" id="{5431754F-2605-8046-EB48-7542826D03EB}"/>
              </a:ext>
            </a:extLst>
          </p:cNvPr>
          <p:cNvSpPr>
            <a:spLocks noEditPoints="1"/>
          </p:cNvSpPr>
          <p:nvPr/>
        </p:nvSpPr>
        <p:spPr bwMode="auto">
          <a:xfrm>
            <a:off x="8728202" y="1600285"/>
            <a:ext cx="129189" cy="127720"/>
          </a:xfrm>
          <a:custGeom>
            <a:avLst/>
            <a:gdLst>
              <a:gd name="T0" fmla="*/ 27 w 54"/>
              <a:gd name="T1" fmla="*/ 0 h 53"/>
              <a:gd name="T2" fmla="*/ 0 w 54"/>
              <a:gd name="T3" fmla="*/ 26 h 53"/>
              <a:gd name="T4" fmla="*/ 27 w 54"/>
              <a:gd name="T5" fmla="*/ 53 h 53"/>
              <a:gd name="T6" fmla="*/ 54 w 54"/>
              <a:gd name="T7" fmla="*/ 26 h 53"/>
              <a:gd name="T8" fmla="*/ 27 w 54"/>
              <a:gd name="T9" fmla="*/ 0 h 53"/>
              <a:gd name="T10" fmla="*/ 16 w 54"/>
              <a:gd name="T11" fmla="*/ 43 h 53"/>
              <a:gd name="T12" fmla="*/ 17 w 54"/>
              <a:gd name="T13" fmla="*/ 38 h 53"/>
              <a:gd name="T14" fmla="*/ 7 w 54"/>
              <a:gd name="T15" fmla="*/ 24 h 53"/>
              <a:gd name="T16" fmla="*/ 13 w 54"/>
              <a:gd name="T17" fmla="*/ 12 h 53"/>
              <a:gd name="T18" fmla="*/ 27 w 54"/>
              <a:gd name="T19" fmla="*/ 6 h 53"/>
              <a:gd name="T20" fmla="*/ 41 w 54"/>
              <a:gd name="T21" fmla="*/ 12 h 53"/>
              <a:gd name="T22" fmla="*/ 47 w 54"/>
              <a:gd name="T23" fmla="*/ 24 h 53"/>
              <a:gd name="T24" fmla="*/ 37 w 54"/>
              <a:gd name="T25" fmla="*/ 38 h 53"/>
              <a:gd name="T26" fmla="*/ 38 w 54"/>
              <a:gd name="T27" fmla="*/ 43 h 53"/>
              <a:gd name="T28" fmla="*/ 27 w 54"/>
              <a:gd name="T29" fmla="*/ 46 h 53"/>
              <a:gd name="T30" fmla="*/ 16 w 54"/>
              <a:gd name="T31" fmla="*/ 43 h 53"/>
              <a:gd name="T32" fmla="*/ 29 w 54"/>
              <a:gd name="T33" fmla="*/ 33 h 53"/>
              <a:gd name="T34" fmla="*/ 30 w 54"/>
              <a:gd name="T35" fmla="*/ 35 h 53"/>
              <a:gd name="T36" fmla="*/ 30 w 54"/>
              <a:gd name="T37" fmla="*/ 38 h 53"/>
              <a:gd name="T38" fmla="*/ 28 w 54"/>
              <a:gd name="T39" fmla="*/ 40 h 53"/>
              <a:gd name="T40" fmla="*/ 25 w 54"/>
              <a:gd name="T41" fmla="*/ 40 h 53"/>
              <a:gd name="T42" fmla="*/ 23 w 54"/>
              <a:gd name="T43" fmla="*/ 38 h 53"/>
              <a:gd name="T44" fmla="*/ 23 w 54"/>
              <a:gd name="T45" fmla="*/ 35 h 53"/>
              <a:gd name="T46" fmla="*/ 25 w 54"/>
              <a:gd name="T47" fmla="*/ 33 h 53"/>
              <a:gd name="T48" fmla="*/ 26 w 54"/>
              <a:gd name="T49" fmla="*/ 10 h 53"/>
              <a:gd name="T50" fmla="*/ 28 w 54"/>
              <a:gd name="T51" fmla="*/ 10 h 53"/>
              <a:gd name="T52" fmla="*/ 29 w 54"/>
              <a:gd name="T53" fmla="*/ 3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4" h="53">
                <a:moveTo>
                  <a:pt x="27" y="0"/>
                </a:move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7" y="53"/>
                </a:cubicBezTo>
                <a:cubicBezTo>
                  <a:pt x="42" y="53"/>
                  <a:pt x="54" y="41"/>
                  <a:pt x="54" y="26"/>
                </a:cubicBezTo>
                <a:cubicBezTo>
                  <a:pt x="54" y="12"/>
                  <a:pt x="42" y="0"/>
                  <a:pt x="27" y="0"/>
                </a:cubicBezTo>
                <a:close/>
                <a:moveTo>
                  <a:pt x="16" y="43"/>
                </a:moveTo>
                <a:cubicBezTo>
                  <a:pt x="16" y="42"/>
                  <a:pt x="17" y="40"/>
                  <a:pt x="17" y="38"/>
                </a:cubicBezTo>
                <a:cubicBezTo>
                  <a:pt x="17" y="32"/>
                  <a:pt x="13" y="26"/>
                  <a:pt x="7" y="24"/>
                </a:cubicBezTo>
                <a:cubicBezTo>
                  <a:pt x="7" y="20"/>
                  <a:pt x="9" y="15"/>
                  <a:pt x="13" y="12"/>
                </a:cubicBezTo>
                <a:cubicBezTo>
                  <a:pt x="16" y="8"/>
                  <a:pt x="21" y="6"/>
                  <a:pt x="27" y="6"/>
                </a:cubicBezTo>
                <a:cubicBezTo>
                  <a:pt x="32" y="6"/>
                  <a:pt x="37" y="8"/>
                  <a:pt x="41" y="12"/>
                </a:cubicBezTo>
                <a:cubicBezTo>
                  <a:pt x="44" y="15"/>
                  <a:pt x="46" y="20"/>
                  <a:pt x="47" y="24"/>
                </a:cubicBezTo>
                <a:cubicBezTo>
                  <a:pt x="41" y="26"/>
                  <a:pt x="37" y="32"/>
                  <a:pt x="37" y="38"/>
                </a:cubicBezTo>
                <a:cubicBezTo>
                  <a:pt x="37" y="40"/>
                  <a:pt x="37" y="42"/>
                  <a:pt x="38" y="43"/>
                </a:cubicBezTo>
                <a:cubicBezTo>
                  <a:pt x="35" y="45"/>
                  <a:pt x="31" y="46"/>
                  <a:pt x="27" y="46"/>
                </a:cubicBezTo>
                <a:cubicBezTo>
                  <a:pt x="23" y="46"/>
                  <a:pt x="19" y="45"/>
                  <a:pt x="16" y="43"/>
                </a:cubicBezTo>
                <a:close/>
                <a:moveTo>
                  <a:pt x="29" y="33"/>
                </a:moveTo>
                <a:cubicBezTo>
                  <a:pt x="30" y="33"/>
                  <a:pt x="30" y="34"/>
                  <a:pt x="30" y="35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39"/>
                  <a:pt x="29" y="40"/>
                  <a:pt x="28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4" y="40"/>
                  <a:pt x="23" y="39"/>
                  <a:pt x="23" y="38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4"/>
                  <a:pt x="24" y="33"/>
                  <a:pt x="25" y="33"/>
                </a:cubicBezTo>
                <a:cubicBezTo>
                  <a:pt x="26" y="10"/>
                  <a:pt x="26" y="10"/>
                  <a:pt x="26" y="10"/>
                </a:cubicBezTo>
                <a:cubicBezTo>
                  <a:pt x="28" y="10"/>
                  <a:pt x="28" y="10"/>
                  <a:pt x="28" y="10"/>
                </a:cubicBezTo>
                <a:lnTo>
                  <a:pt x="29" y="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11" name="Freeform 174">
            <a:extLst>
              <a:ext uri="{FF2B5EF4-FFF2-40B4-BE49-F238E27FC236}">
                <a16:creationId xmlns:a16="http://schemas.microsoft.com/office/drawing/2014/main" id="{51BE809E-1524-B1DF-B8D8-2E8B62553840}"/>
              </a:ext>
            </a:extLst>
          </p:cNvPr>
          <p:cNvSpPr>
            <a:spLocks noEditPoints="1"/>
          </p:cNvSpPr>
          <p:nvPr/>
        </p:nvSpPr>
        <p:spPr bwMode="auto">
          <a:xfrm>
            <a:off x="7816543" y="3336989"/>
            <a:ext cx="151209" cy="149742"/>
          </a:xfrm>
          <a:custGeom>
            <a:avLst/>
            <a:gdLst>
              <a:gd name="T0" fmla="*/ 32 w 63"/>
              <a:gd name="T1" fmla="*/ 62 h 62"/>
              <a:gd name="T2" fmla="*/ 0 w 63"/>
              <a:gd name="T3" fmla="*/ 31 h 62"/>
              <a:gd name="T4" fmla="*/ 32 w 63"/>
              <a:gd name="T5" fmla="*/ 0 h 62"/>
              <a:gd name="T6" fmla="*/ 63 w 63"/>
              <a:gd name="T7" fmla="*/ 31 h 62"/>
              <a:gd name="T8" fmla="*/ 32 w 63"/>
              <a:gd name="T9" fmla="*/ 62 h 62"/>
              <a:gd name="T10" fmla="*/ 58 w 63"/>
              <a:gd name="T11" fmla="*/ 36 h 62"/>
              <a:gd name="T12" fmla="*/ 41 w 63"/>
              <a:gd name="T13" fmla="*/ 34 h 62"/>
              <a:gd name="T14" fmla="*/ 46 w 63"/>
              <a:gd name="T15" fmla="*/ 53 h 62"/>
              <a:gd name="T16" fmla="*/ 58 w 63"/>
              <a:gd name="T17" fmla="*/ 36 h 62"/>
              <a:gd name="T18" fmla="*/ 42 w 63"/>
              <a:gd name="T19" fmla="*/ 56 h 62"/>
              <a:gd name="T20" fmla="*/ 36 w 63"/>
              <a:gd name="T21" fmla="*/ 36 h 62"/>
              <a:gd name="T22" fmla="*/ 36 w 63"/>
              <a:gd name="T23" fmla="*/ 36 h 62"/>
              <a:gd name="T24" fmla="*/ 15 w 63"/>
              <a:gd name="T25" fmla="*/ 52 h 62"/>
              <a:gd name="T26" fmla="*/ 32 w 63"/>
              <a:gd name="T27" fmla="*/ 58 h 62"/>
              <a:gd name="T28" fmla="*/ 42 w 63"/>
              <a:gd name="T29" fmla="*/ 56 h 62"/>
              <a:gd name="T30" fmla="*/ 12 w 63"/>
              <a:gd name="T31" fmla="*/ 49 h 62"/>
              <a:gd name="T32" fmla="*/ 33 w 63"/>
              <a:gd name="T33" fmla="*/ 32 h 62"/>
              <a:gd name="T34" fmla="*/ 34 w 63"/>
              <a:gd name="T35" fmla="*/ 31 h 62"/>
              <a:gd name="T36" fmla="*/ 32 w 63"/>
              <a:gd name="T37" fmla="*/ 27 h 62"/>
              <a:gd name="T38" fmla="*/ 5 w 63"/>
              <a:gd name="T39" fmla="*/ 31 h 62"/>
              <a:gd name="T40" fmla="*/ 5 w 63"/>
              <a:gd name="T41" fmla="*/ 31 h 62"/>
              <a:gd name="T42" fmla="*/ 12 w 63"/>
              <a:gd name="T43" fmla="*/ 49 h 62"/>
              <a:gd name="T44" fmla="*/ 5 w 63"/>
              <a:gd name="T45" fmla="*/ 26 h 62"/>
              <a:gd name="T46" fmla="*/ 30 w 63"/>
              <a:gd name="T47" fmla="*/ 23 h 62"/>
              <a:gd name="T48" fmla="*/ 20 w 63"/>
              <a:gd name="T49" fmla="*/ 7 h 62"/>
              <a:gd name="T50" fmla="*/ 5 w 63"/>
              <a:gd name="T51" fmla="*/ 26 h 62"/>
              <a:gd name="T52" fmla="*/ 25 w 63"/>
              <a:gd name="T53" fmla="*/ 6 h 62"/>
              <a:gd name="T54" fmla="*/ 35 w 63"/>
              <a:gd name="T55" fmla="*/ 21 h 62"/>
              <a:gd name="T56" fmla="*/ 49 w 63"/>
              <a:gd name="T57" fmla="*/ 12 h 62"/>
              <a:gd name="T58" fmla="*/ 32 w 63"/>
              <a:gd name="T59" fmla="*/ 5 h 62"/>
              <a:gd name="T60" fmla="*/ 25 w 63"/>
              <a:gd name="T61" fmla="*/ 6 h 62"/>
              <a:gd name="T62" fmla="*/ 52 w 63"/>
              <a:gd name="T63" fmla="*/ 15 h 62"/>
              <a:gd name="T64" fmla="*/ 37 w 63"/>
              <a:gd name="T65" fmla="*/ 25 h 62"/>
              <a:gd name="T66" fmla="*/ 39 w 63"/>
              <a:gd name="T67" fmla="*/ 29 h 62"/>
              <a:gd name="T68" fmla="*/ 40 w 63"/>
              <a:gd name="T69" fmla="*/ 30 h 62"/>
              <a:gd name="T70" fmla="*/ 58 w 63"/>
              <a:gd name="T71" fmla="*/ 31 h 62"/>
              <a:gd name="T72" fmla="*/ 52 w 63"/>
              <a:gd name="T73" fmla="*/ 1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" h="62">
                <a:moveTo>
                  <a:pt x="32" y="62"/>
                </a:moveTo>
                <a:cubicBezTo>
                  <a:pt x="14" y="62"/>
                  <a:pt x="0" y="49"/>
                  <a:pt x="0" y="31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3" y="14"/>
                  <a:pt x="63" y="31"/>
                </a:cubicBezTo>
                <a:cubicBezTo>
                  <a:pt x="63" y="49"/>
                  <a:pt x="49" y="62"/>
                  <a:pt x="32" y="62"/>
                </a:cubicBezTo>
                <a:close/>
                <a:moveTo>
                  <a:pt x="58" y="36"/>
                </a:moveTo>
                <a:cubicBezTo>
                  <a:pt x="57" y="35"/>
                  <a:pt x="50" y="33"/>
                  <a:pt x="41" y="34"/>
                </a:cubicBezTo>
                <a:cubicBezTo>
                  <a:pt x="45" y="44"/>
                  <a:pt x="46" y="52"/>
                  <a:pt x="46" y="53"/>
                </a:cubicBezTo>
                <a:cubicBezTo>
                  <a:pt x="52" y="49"/>
                  <a:pt x="57" y="43"/>
                  <a:pt x="58" y="36"/>
                </a:cubicBezTo>
                <a:close/>
                <a:moveTo>
                  <a:pt x="42" y="56"/>
                </a:moveTo>
                <a:cubicBezTo>
                  <a:pt x="41" y="54"/>
                  <a:pt x="40" y="45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21" y="41"/>
                  <a:pt x="16" y="51"/>
                  <a:pt x="15" y="52"/>
                </a:cubicBezTo>
                <a:cubicBezTo>
                  <a:pt x="20" y="56"/>
                  <a:pt x="25" y="58"/>
                  <a:pt x="32" y="58"/>
                </a:cubicBezTo>
                <a:cubicBezTo>
                  <a:pt x="35" y="58"/>
                  <a:pt x="39" y="57"/>
                  <a:pt x="42" y="56"/>
                </a:cubicBezTo>
                <a:close/>
                <a:moveTo>
                  <a:pt x="12" y="49"/>
                </a:moveTo>
                <a:cubicBezTo>
                  <a:pt x="12" y="48"/>
                  <a:pt x="20" y="36"/>
                  <a:pt x="33" y="32"/>
                </a:cubicBezTo>
                <a:cubicBezTo>
                  <a:pt x="34" y="32"/>
                  <a:pt x="34" y="31"/>
                  <a:pt x="34" y="31"/>
                </a:cubicBezTo>
                <a:cubicBezTo>
                  <a:pt x="34" y="30"/>
                  <a:pt x="33" y="28"/>
                  <a:pt x="32" y="27"/>
                </a:cubicBezTo>
                <a:cubicBezTo>
                  <a:pt x="19" y="31"/>
                  <a:pt x="6" y="31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8"/>
                  <a:pt x="8" y="44"/>
                  <a:pt x="12" y="49"/>
                </a:cubicBezTo>
                <a:close/>
                <a:moveTo>
                  <a:pt x="5" y="26"/>
                </a:moveTo>
                <a:cubicBezTo>
                  <a:pt x="7" y="26"/>
                  <a:pt x="18" y="26"/>
                  <a:pt x="30" y="23"/>
                </a:cubicBezTo>
                <a:cubicBezTo>
                  <a:pt x="26" y="15"/>
                  <a:pt x="21" y="8"/>
                  <a:pt x="20" y="7"/>
                </a:cubicBezTo>
                <a:cubicBezTo>
                  <a:pt x="13" y="11"/>
                  <a:pt x="7" y="18"/>
                  <a:pt x="5" y="26"/>
                </a:cubicBezTo>
                <a:close/>
                <a:moveTo>
                  <a:pt x="25" y="6"/>
                </a:moveTo>
                <a:cubicBezTo>
                  <a:pt x="26" y="7"/>
                  <a:pt x="31" y="13"/>
                  <a:pt x="35" y="21"/>
                </a:cubicBezTo>
                <a:cubicBezTo>
                  <a:pt x="45" y="18"/>
                  <a:pt x="49" y="12"/>
                  <a:pt x="49" y="12"/>
                </a:cubicBezTo>
                <a:cubicBezTo>
                  <a:pt x="44" y="7"/>
                  <a:pt x="38" y="5"/>
                  <a:pt x="32" y="5"/>
                </a:cubicBezTo>
                <a:cubicBezTo>
                  <a:pt x="29" y="5"/>
                  <a:pt x="27" y="5"/>
                  <a:pt x="25" y="6"/>
                </a:cubicBezTo>
                <a:close/>
                <a:moveTo>
                  <a:pt x="52" y="15"/>
                </a:moveTo>
                <a:cubicBezTo>
                  <a:pt x="52" y="15"/>
                  <a:pt x="47" y="21"/>
                  <a:pt x="37" y="25"/>
                </a:cubicBezTo>
                <a:cubicBezTo>
                  <a:pt x="38" y="26"/>
                  <a:pt x="38" y="28"/>
                  <a:pt x="39" y="29"/>
                </a:cubicBezTo>
                <a:cubicBezTo>
                  <a:pt x="39" y="29"/>
                  <a:pt x="39" y="30"/>
                  <a:pt x="40" y="30"/>
                </a:cubicBezTo>
                <a:cubicBezTo>
                  <a:pt x="48" y="29"/>
                  <a:pt x="57" y="31"/>
                  <a:pt x="58" y="31"/>
                </a:cubicBezTo>
                <a:cubicBezTo>
                  <a:pt x="58" y="25"/>
                  <a:pt x="56" y="19"/>
                  <a:pt x="52" y="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12" name="Freeform 175">
            <a:extLst>
              <a:ext uri="{FF2B5EF4-FFF2-40B4-BE49-F238E27FC236}">
                <a16:creationId xmlns:a16="http://schemas.microsoft.com/office/drawing/2014/main" id="{33858AFF-9815-79B4-5071-841D44FBA071}"/>
              </a:ext>
            </a:extLst>
          </p:cNvPr>
          <p:cNvSpPr>
            <a:spLocks noEditPoints="1"/>
          </p:cNvSpPr>
          <p:nvPr/>
        </p:nvSpPr>
        <p:spPr bwMode="auto">
          <a:xfrm>
            <a:off x="7768097" y="4134142"/>
            <a:ext cx="155614" cy="136528"/>
          </a:xfrm>
          <a:custGeom>
            <a:avLst/>
            <a:gdLst>
              <a:gd name="T0" fmla="*/ 65 w 65"/>
              <a:gd name="T1" fmla="*/ 19 h 57"/>
              <a:gd name="T2" fmla="*/ 47 w 65"/>
              <a:gd name="T3" fmla="*/ 0 h 57"/>
              <a:gd name="T4" fmla="*/ 32 w 65"/>
              <a:gd name="T5" fmla="*/ 6 h 57"/>
              <a:gd name="T6" fmla="*/ 18 w 65"/>
              <a:gd name="T7" fmla="*/ 0 h 57"/>
              <a:gd name="T8" fmla="*/ 0 w 65"/>
              <a:gd name="T9" fmla="*/ 19 h 57"/>
              <a:gd name="T10" fmla="*/ 6 w 65"/>
              <a:gd name="T11" fmla="*/ 33 h 57"/>
              <a:gd name="T12" fmla="*/ 6 w 65"/>
              <a:gd name="T13" fmla="*/ 33 h 57"/>
              <a:gd name="T14" fmla="*/ 26 w 65"/>
              <a:gd name="T15" fmla="*/ 53 h 57"/>
              <a:gd name="T16" fmla="*/ 32 w 65"/>
              <a:gd name="T17" fmla="*/ 57 h 57"/>
              <a:gd name="T18" fmla="*/ 39 w 65"/>
              <a:gd name="T19" fmla="*/ 53 h 57"/>
              <a:gd name="T20" fmla="*/ 59 w 65"/>
              <a:gd name="T21" fmla="*/ 33 h 57"/>
              <a:gd name="T22" fmla="*/ 59 w 65"/>
              <a:gd name="T23" fmla="*/ 33 h 57"/>
              <a:gd name="T24" fmla="*/ 65 w 65"/>
              <a:gd name="T25" fmla="*/ 19 h 57"/>
              <a:gd name="T26" fmla="*/ 54 w 65"/>
              <a:gd name="T27" fmla="*/ 27 h 57"/>
              <a:gd name="T28" fmla="*/ 33 w 65"/>
              <a:gd name="T29" fmla="*/ 47 h 57"/>
              <a:gd name="T30" fmla="*/ 32 w 65"/>
              <a:gd name="T31" fmla="*/ 48 h 57"/>
              <a:gd name="T32" fmla="*/ 32 w 65"/>
              <a:gd name="T33" fmla="*/ 47 h 57"/>
              <a:gd name="T34" fmla="*/ 11 w 65"/>
              <a:gd name="T35" fmla="*/ 27 h 57"/>
              <a:gd name="T36" fmla="*/ 8 w 65"/>
              <a:gd name="T37" fmla="*/ 19 h 57"/>
              <a:gd name="T38" fmla="*/ 18 w 65"/>
              <a:gd name="T39" fmla="*/ 8 h 57"/>
              <a:gd name="T40" fmla="*/ 26 w 65"/>
              <a:gd name="T41" fmla="*/ 11 h 57"/>
              <a:gd name="T42" fmla="*/ 32 w 65"/>
              <a:gd name="T43" fmla="*/ 18 h 57"/>
              <a:gd name="T44" fmla="*/ 39 w 65"/>
              <a:gd name="T45" fmla="*/ 11 h 57"/>
              <a:gd name="T46" fmla="*/ 47 w 65"/>
              <a:gd name="T47" fmla="*/ 8 h 57"/>
              <a:gd name="T48" fmla="*/ 57 w 65"/>
              <a:gd name="T49" fmla="*/ 19 h 57"/>
              <a:gd name="T50" fmla="*/ 54 w 65"/>
              <a:gd name="T51" fmla="*/ 2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5" h="57">
                <a:moveTo>
                  <a:pt x="65" y="19"/>
                </a:moveTo>
                <a:cubicBezTo>
                  <a:pt x="65" y="8"/>
                  <a:pt x="57" y="0"/>
                  <a:pt x="47" y="0"/>
                </a:cubicBezTo>
                <a:cubicBezTo>
                  <a:pt x="41" y="0"/>
                  <a:pt x="36" y="2"/>
                  <a:pt x="32" y="6"/>
                </a:cubicBezTo>
                <a:cubicBezTo>
                  <a:pt x="29" y="2"/>
                  <a:pt x="24" y="0"/>
                  <a:pt x="18" y="0"/>
                </a:cubicBezTo>
                <a:cubicBezTo>
                  <a:pt x="8" y="0"/>
                  <a:pt x="0" y="8"/>
                  <a:pt x="0" y="19"/>
                </a:cubicBezTo>
                <a:cubicBezTo>
                  <a:pt x="0" y="24"/>
                  <a:pt x="2" y="29"/>
                  <a:pt x="6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26" y="53"/>
                  <a:pt x="26" y="53"/>
                  <a:pt x="26" y="53"/>
                </a:cubicBezTo>
                <a:cubicBezTo>
                  <a:pt x="28" y="55"/>
                  <a:pt x="30" y="57"/>
                  <a:pt x="32" y="57"/>
                </a:cubicBezTo>
                <a:cubicBezTo>
                  <a:pt x="35" y="57"/>
                  <a:pt x="37" y="55"/>
                  <a:pt x="39" y="5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63" y="29"/>
                  <a:pt x="65" y="24"/>
                  <a:pt x="65" y="19"/>
                </a:cubicBezTo>
                <a:close/>
                <a:moveTo>
                  <a:pt x="54" y="27"/>
                </a:move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8"/>
                  <a:pt x="32" y="48"/>
                </a:cubicBezTo>
                <a:cubicBezTo>
                  <a:pt x="32" y="48"/>
                  <a:pt x="32" y="47"/>
                  <a:pt x="32" y="47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4"/>
                  <a:pt x="8" y="22"/>
                  <a:pt x="8" y="19"/>
                </a:cubicBezTo>
                <a:cubicBezTo>
                  <a:pt x="8" y="13"/>
                  <a:pt x="13" y="8"/>
                  <a:pt x="18" y="8"/>
                </a:cubicBezTo>
                <a:cubicBezTo>
                  <a:pt x="22" y="8"/>
                  <a:pt x="24" y="9"/>
                  <a:pt x="26" y="11"/>
                </a:cubicBezTo>
                <a:cubicBezTo>
                  <a:pt x="32" y="18"/>
                  <a:pt x="32" y="18"/>
                  <a:pt x="32" y="18"/>
                </a:cubicBezTo>
                <a:cubicBezTo>
                  <a:pt x="39" y="11"/>
                  <a:pt x="39" y="11"/>
                  <a:pt x="39" y="11"/>
                </a:cubicBezTo>
                <a:cubicBezTo>
                  <a:pt x="41" y="9"/>
                  <a:pt x="43" y="8"/>
                  <a:pt x="47" y="8"/>
                </a:cubicBezTo>
                <a:cubicBezTo>
                  <a:pt x="52" y="8"/>
                  <a:pt x="57" y="13"/>
                  <a:pt x="57" y="19"/>
                </a:cubicBezTo>
                <a:cubicBezTo>
                  <a:pt x="57" y="22"/>
                  <a:pt x="56" y="24"/>
                  <a:pt x="54" y="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13" name="Freeform 177">
            <a:extLst>
              <a:ext uri="{FF2B5EF4-FFF2-40B4-BE49-F238E27FC236}">
                <a16:creationId xmlns:a16="http://schemas.microsoft.com/office/drawing/2014/main" id="{9C086D72-2B81-9A38-6A85-6D27B198D350}"/>
              </a:ext>
            </a:extLst>
          </p:cNvPr>
          <p:cNvSpPr>
            <a:spLocks noEditPoints="1"/>
          </p:cNvSpPr>
          <p:nvPr/>
        </p:nvSpPr>
        <p:spPr bwMode="auto">
          <a:xfrm>
            <a:off x="7994176" y="4445368"/>
            <a:ext cx="113040" cy="115975"/>
          </a:xfrm>
          <a:custGeom>
            <a:avLst/>
            <a:gdLst>
              <a:gd name="T0" fmla="*/ 43 w 47"/>
              <a:gd name="T1" fmla="*/ 29 h 48"/>
              <a:gd name="T2" fmla="*/ 47 w 47"/>
              <a:gd name="T3" fmla="*/ 16 h 48"/>
              <a:gd name="T4" fmla="*/ 42 w 47"/>
              <a:gd name="T5" fmla="*/ 8 h 48"/>
              <a:gd name="T6" fmla="*/ 37 w 47"/>
              <a:gd name="T7" fmla="*/ 9 h 48"/>
              <a:gd name="T8" fmla="*/ 28 w 47"/>
              <a:gd name="T9" fmla="*/ 0 h 48"/>
              <a:gd name="T10" fmla="*/ 19 w 47"/>
              <a:gd name="T11" fmla="*/ 0 h 48"/>
              <a:gd name="T12" fmla="*/ 18 w 47"/>
              <a:gd name="T13" fmla="*/ 5 h 48"/>
              <a:gd name="T14" fmla="*/ 5 w 47"/>
              <a:gd name="T15" fmla="*/ 8 h 48"/>
              <a:gd name="T16" fmla="*/ 0 w 47"/>
              <a:gd name="T17" fmla="*/ 16 h 48"/>
              <a:gd name="T18" fmla="*/ 4 w 47"/>
              <a:gd name="T19" fmla="*/ 20 h 48"/>
              <a:gd name="T20" fmla="*/ 0 w 47"/>
              <a:gd name="T21" fmla="*/ 32 h 48"/>
              <a:gd name="T22" fmla="*/ 5 w 47"/>
              <a:gd name="T23" fmla="*/ 40 h 48"/>
              <a:gd name="T24" fmla="*/ 10 w 47"/>
              <a:gd name="T25" fmla="*/ 39 h 48"/>
              <a:gd name="T26" fmla="*/ 19 w 47"/>
              <a:gd name="T27" fmla="*/ 48 h 48"/>
              <a:gd name="T28" fmla="*/ 28 w 47"/>
              <a:gd name="T29" fmla="*/ 48 h 48"/>
              <a:gd name="T30" fmla="*/ 29 w 47"/>
              <a:gd name="T31" fmla="*/ 44 h 48"/>
              <a:gd name="T32" fmla="*/ 42 w 47"/>
              <a:gd name="T33" fmla="*/ 40 h 48"/>
              <a:gd name="T34" fmla="*/ 47 w 47"/>
              <a:gd name="T35" fmla="*/ 32 h 48"/>
              <a:gd name="T36" fmla="*/ 43 w 47"/>
              <a:gd name="T37" fmla="*/ 29 h 48"/>
              <a:gd name="T38" fmla="*/ 23 w 47"/>
              <a:gd name="T39" fmla="*/ 34 h 48"/>
              <a:gd name="T40" fmla="*/ 14 w 47"/>
              <a:gd name="T41" fmla="*/ 24 h 48"/>
              <a:gd name="T42" fmla="*/ 23 w 47"/>
              <a:gd name="T43" fmla="*/ 14 h 48"/>
              <a:gd name="T44" fmla="*/ 33 w 47"/>
              <a:gd name="T45" fmla="*/ 24 h 48"/>
              <a:gd name="T46" fmla="*/ 23 w 47"/>
              <a:gd name="T4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" h="48">
                <a:moveTo>
                  <a:pt x="43" y="29"/>
                </a:moveTo>
                <a:cubicBezTo>
                  <a:pt x="41" y="24"/>
                  <a:pt x="42" y="19"/>
                  <a:pt x="47" y="16"/>
                </a:cubicBezTo>
                <a:cubicBezTo>
                  <a:pt x="42" y="8"/>
                  <a:pt x="42" y="8"/>
                  <a:pt x="42" y="8"/>
                </a:cubicBezTo>
                <a:cubicBezTo>
                  <a:pt x="41" y="9"/>
                  <a:pt x="39" y="9"/>
                  <a:pt x="37" y="9"/>
                </a:cubicBezTo>
                <a:cubicBezTo>
                  <a:pt x="32" y="9"/>
                  <a:pt x="28" y="5"/>
                  <a:pt x="2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2"/>
                  <a:pt x="18" y="3"/>
                  <a:pt x="18" y="5"/>
                </a:cubicBezTo>
                <a:cubicBezTo>
                  <a:pt x="15" y="9"/>
                  <a:pt x="9" y="11"/>
                  <a:pt x="5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2" y="17"/>
                  <a:pt x="3" y="18"/>
                  <a:pt x="4" y="20"/>
                </a:cubicBezTo>
                <a:cubicBezTo>
                  <a:pt x="6" y="24"/>
                  <a:pt x="5" y="30"/>
                  <a:pt x="0" y="32"/>
                </a:cubicBezTo>
                <a:cubicBezTo>
                  <a:pt x="5" y="40"/>
                  <a:pt x="5" y="40"/>
                  <a:pt x="5" y="40"/>
                </a:cubicBezTo>
                <a:cubicBezTo>
                  <a:pt x="6" y="40"/>
                  <a:pt x="8" y="39"/>
                  <a:pt x="10" y="39"/>
                </a:cubicBezTo>
                <a:cubicBezTo>
                  <a:pt x="15" y="39"/>
                  <a:pt x="19" y="43"/>
                  <a:pt x="19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7"/>
                  <a:pt x="29" y="45"/>
                  <a:pt x="29" y="44"/>
                </a:cubicBezTo>
                <a:cubicBezTo>
                  <a:pt x="32" y="39"/>
                  <a:pt x="38" y="38"/>
                  <a:pt x="42" y="40"/>
                </a:cubicBezTo>
                <a:cubicBezTo>
                  <a:pt x="47" y="32"/>
                  <a:pt x="47" y="32"/>
                  <a:pt x="47" y="32"/>
                </a:cubicBezTo>
                <a:cubicBezTo>
                  <a:pt x="45" y="31"/>
                  <a:pt x="44" y="30"/>
                  <a:pt x="43" y="29"/>
                </a:cubicBezTo>
                <a:close/>
                <a:moveTo>
                  <a:pt x="23" y="34"/>
                </a:moveTo>
                <a:cubicBezTo>
                  <a:pt x="18" y="34"/>
                  <a:pt x="14" y="30"/>
                  <a:pt x="14" y="24"/>
                </a:cubicBezTo>
                <a:cubicBezTo>
                  <a:pt x="14" y="19"/>
                  <a:pt x="18" y="14"/>
                  <a:pt x="23" y="14"/>
                </a:cubicBezTo>
                <a:cubicBezTo>
                  <a:pt x="29" y="14"/>
                  <a:pt x="33" y="19"/>
                  <a:pt x="33" y="24"/>
                </a:cubicBezTo>
                <a:cubicBezTo>
                  <a:pt x="33" y="30"/>
                  <a:pt x="29" y="34"/>
                  <a:pt x="23" y="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14" name="Freeform 178">
            <a:extLst>
              <a:ext uri="{FF2B5EF4-FFF2-40B4-BE49-F238E27FC236}">
                <a16:creationId xmlns:a16="http://schemas.microsoft.com/office/drawing/2014/main" id="{C13421A2-1500-3FFD-AFDA-446BD852A152}"/>
              </a:ext>
            </a:extLst>
          </p:cNvPr>
          <p:cNvSpPr>
            <a:spLocks noEditPoints="1"/>
          </p:cNvSpPr>
          <p:nvPr/>
        </p:nvSpPr>
        <p:spPr bwMode="auto">
          <a:xfrm>
            <a:off x="7365851" y="4411602"/>
            <a:ext cx="186443" cy="187911"/>
          </a:xfrm>
          <a:custGeom>
            <a:avLst/>
            <a:gdLst>
              <a:gd name="T0" fmla="*/ 67 w 127"/>
              <a:gd name="T1" fmla="*/ 0 h 128"/>
              <a:gd name="T2" fmla="*/ 55 w 127"/>
              <a:gd name="T3" fmla="*/ 13 h 128"/>
              <a:gd name="T4" fmla="*/ 67 w 127"/>
              <a:gd name="T5" fmla="*/ 25 h 128"/>
              <a:gd name="T6" fmla="*/ 39 w 127"/>
              <a:gd name="T7" fmla="*/ 56 h 128"/>
              <a:gd name="T8" fmla="*/ 11 w 127"/>
              <a:gd name="T9" fmla="*/ 56 h 128"/>
              <a:gd name="T10" fmla="*/ 32 w 127"/>
              <a:gd name="T11" fmla="*/ 79 h 128"/>
              <a:gd name="T12" fmla="*/ 0 w 127"/>
              <a:gd name="T13" fmla="*/ 123 h 128"/>
              <a:gd name="T14" fmla="*/ 0 w 127"/>
              <a:gd name="T15" fmla="*/ 128 h 128"/>
              <a:gd name="T16" fmla="*/ 5 w 127"/>
              <a:gd name="T17" fmla="*/ 128 h 128"/>
              <a:gd name="T18" fmla="*/ 49 w 127"/>
              <a:gd name="T19" fmla="*/ 93 h 128"/>
              <a:gd name="T20" fmla="*/ 72 w 127"/>
              <a:gd name="T21" fmla="*/ 116 h 128"/>
              <a:gd name="T22" fmla="*/ 72 w 127"/>
              <a:gd name="T23" fmla="*/ 88 h 128"/>
              <a:gd name="T24" fmla="*/ 103 w 127"/>
              <a:gd name="T25" fmla="*/ 61 h 128"/>
              <a:gd name="T26" fmla="*/ 114 w 127"/>
              <a:gd name="T27" fmla="*/ 72 h 128"/>
              <a:gd name="T28" fmla="*/ 127 w 127"/>
              <a:gd name="T29" fmla="*/ 61 h 128"/>
              <a:gd name="T30" fmla="*/ 67 w 127"/>
              <a:gd name="T31" fmla="*/ 0 h 128"/>
              <a:gd name="T32" fmla="*/ 55 w 127"/>
              <a:gd name="T33" fmla="*/ 69 h 128"/>
              <a:gd name="T34" fmla="*/ 47 w 127"/>
              <a:gd name="T35" fmla="*/ 61 h 128"/>
              <a:gd name="T36" fmla="*/ 75 w 127"/>
              <a:gd name="T37" fmla="*/ 33 h 128"/>
              <a:gd name="T38" fmla="*/ 83 w 127"/>
              <a:gd name="T39" fmla="*/ 41 h 128"/>
              <a:gd name="T40" fmla="*/ 55 w 127"/>
              <a:gd name="T41" fmla="*/ 6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7" h="128">
                <a:moveTo>
                  <a:pt x="67" y="0"/>
                </a:moveTo>
                <a:lnTo>
                  <a:pt x="55" y="13"/>
                </a:lnTo>
                <a:lnTo>
                  <a:pt x="67" y="25"/>
                </a:lnTo>
                <a:lnTo>
                  <a:pt x="39" y="56"/>
                </a:lnTo>
                <a:lnTo>
                  <a:pt x="11" y="56"/>
                </a:lnTo>
                <a:lnTo>
                  <a:pt x="32" y="79"/>
                </a:lnTo>
                <a:lnTo>
                  <a:pt x="0" y="123"/>
                </a:lnTo>
                <a:lnTo>
                  <a:pt x="0" y="128"/>
                </a:lnTo>
                <a:lnTo>
                  <a:pt x="5" y="128"/>
                </a:lnTo>
                <a:lnTo>
                  <a:pt x="49" y="93"/>
                </a:lnTo>
                <a:lnTo>
                  <a:pt x="72" y="116"/>
                </a:lnTo>
                <a:lnTo>
                  <a:pt x="72" y="88"/>
                </a:lnTo>
                <a:lnTo>
                  <a:pt x="103" y="61"/>
                </a:lnTo>
                <a:lnTo>
                  <a:pt x="114" y="72"/>
                </a:lnTo>
                <a:lnTo>
                  <a:pt x="127" y="61"/>
                </a:lnTo>
                <a:lnTo>
                  <a:pt x="67" y="0"/>
                </a:lnTo>
                <a:close/>
                <a:moveTo>
                  <a:pt x="55" y="69"/>
                </a:moveTo>
                <a:lnTo>
                  <a:pt x="47" y="61"/>
                </a:lnTo>
                <a:lnTo>
                  <a:pt x="75" y="33"/>
                </a:lnTo>
                <a:lnTo>
                  <a:pt x="83" y="41"/>
                </a:lnTo>
                <a:lnTo>
                  <a:pt x="55" y="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15" name="Freeform 179">
            <a:extLst>
              <a:ext uri="{FF2B5EF4-FFF2-40B4-BE49-F238E27FC236}">
                <a16:creationId xmlns:a16="http://schemas.microsoft.com/office/drawing/2014/main" id="{1CCA338E-9099-37DF-7512-B12B53F1B664}"/>
              </a:ext>
            </a:extLst>
          </p:cNvPr>
          <p:cNvSpPr>
            <a:spLocks noEditPoints="1"/>
          </p:cNvSpPr>
          <p:nvPr/>
        </p:nvSpPr>
        <p:spPr bwMode="auto">
          <a:xfrm>
            <a:off x="7351170" y="3982931"/>
            <a:ext cx="136529" cy="139465"/>
          </a:xfrm>
          <a:custGeom>
            <a:avLst/>
            <a:gdLst>
              <a:gd name="T0" fmla="*/ 57 w 57"/>
              <a:gd name="T1" fmla="*/ 29 h 58"/>
              <a:gd name="T2" fmla="*/ 28 w 57"/>
              <a:gd name="T3" fmla="*/ 58 h 58"/>
              <a:gd name="T4" fmla="*/ 0 w 57"/>
              <a:gd name="T5" fmla="*/ 29 h 58"/>
              <a:gd name="T6" fmla="*/ 28 w 57"/>
              <a:gd name="T7" fmla="*/ 0 h 58"/>
              <a:gd name="T8" fmla="*/ 57 w 57"/>
              <a:gd name="T9" fmla="*/ 29 h 58"/>
              <a:gd name="T10" fmla="*/ 5 w 57"/>
              <a:gd name="T11" fmla="*/ 29 h 58"/>
              <a:gd name="T12" fmla="*/ 28 w 57"/>
              <a:gd name="T13" fmla="*/ 52 h 58"/>
              <a:gd name="T14" fmla="*/ 52 w 57"/>
              <a:gd name="T15" fmla="*/ 29 h 58"/>
              <a:gd name="T16" fmla="*/ 28 w 57"/>
              <a:gd name="T17" fmla="*/ 6 h 58"/>
              <a:gd name="T18" fmla="*/ 5 w 57"/>
              <a:gd name="T19" fmla="*/ 29 h 58"/>
              <a:gd name="T20" fmla="*/ 31 w 57"/>
              <a:gd name="T21" fmla="*/ 12 h 58"/>
              <a:gd name="T22" fmla="*/ 45 w 57"/>
              <a:gd name="T23" fmla="*/ 26 h 58"/>
              <a:gd name="T24" fmla="*/ 45 w 57"/>
              <a:gd name="T25" fmla="*/ 31 h 58"/>
              <a:gd name="T26" fmla="*/ 40 w 57"/>
              <a:gd name="T27" fmla="*/ 31 h 58"/>
              <a:gd name="T28" fmla="*/ 32 w 57"/>
              <a:gd name="T29" fmla="*/ 23 h 58"/>
              <a:gd name="T30" fmla="*/ 32 w 57"/>
              <a:gd name="T31" fmla="*/ 43 h 58"/>
              <a:gd name="T32" fmla="*/ 28 w 57"/>
              <a:gd name="T33" fmla="*/ 47 h 58"/>
              <a:gd name="T34" fmla="*/ 25 w 57"/>
              <a:gd name="T35" fmla="*/ 43 h 58"/>
              <a:gd name="T36" fmla="*/ 25 w 57"/>
              <a:gd name="T37" fmla="*/ 23 h 58"/>
              <a:gd name="T38" fmla="*/ 17 w 57"/>
              <a:gd name="T39" fmla="*/ 31 h 58"/>
              <a:gd name="T40" fmla="*/ 12 w 57"/>
              <a:gd name="T41" fmla="*/ 31 h 58"/>
              <a:gd name="T42" fmla="*/ 11 w 57"/>
              <a:gd name="T43" fmla="*/ 29 h 58"/>
              <a:gd name="T44" fmla="*/ 12 w 57"/>
              <a:gd name="T45" fmla="*/ 26 h 58"/>
              <a:gd name="T46" fmla="*/ 26 w 57"/>
              <a:gd name="T47" fmla="*/ 12 h 58"/>
              <a:gd name="T48" fmla="*/ 31 w 57"/>
              <a:gd name="T49" fmla="*/ 1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7" h="58">
                <a:moveTo>
                  <a:pt x="57" y="29"/>
                </a:moveTo>
                <a:cubicBezTo>
                  <a:pt x="57" y="45"/>
                  <a:pt x="44" y="58"/>
                  <a:pt x="28" y="58"/>
                </a:cubicBezTo>
                <a:cubicBezTo>
                  <a:pt x="13" y="58"/>
                  <a:pt x="0" y="45"/>
                  <a:pt x="0" y="29"/>
                </a:cubicBezTo>
                <a:cubicBezTo>
                  <a:pt x="0" y="13"/>
                  <a:pt x="13" y="0"/>
                  <a:pt x="28" y="0"/>
                </a:cubicBezTo>
                <a:cubicBezTo>
                  <a:pt x="44" y="0"/>
                  <a:pt x="57" y="13"/>
                  <a:pt x="57" y="29"/>
                </a:cubicBezTo>
                <a:close/>
                <a:moveTo>
                  <a:pt x="5" y="29"/>
                </a:moveTo>
                <a:cubicBezTo>
                  <a:pt x="5" y="42"/>
                  <a:pt x="16" y="52"/>
                  <a:pt x="28" y="52"/>
                </a:cubicBezTo>
                <a:cubicBezTo>
                  <a:pt x="41" y="52"/>
                  <a:pt x="52" y="42"/>
                  <a:pt x="52" y="29"/>
                </a:cubicBezTo>
                <a:cubicBezTo>
                  <a:pt x="52" y="16"/>
                  <a:pt x="41" y="6"/>
                  <a:pt x="28" y="6"/>
                </a:cubicBezTo>
                <a:cubicBezTo>
                  <a:pt x="16" y="6"/>
                  <a:pt x="5" y="16"/>
                  <a:pt x="5" y="29"/>
                </a:cubicBezTo>
                <a:close/>
                <a:moveTo>
                  <a:pt x="31" y="12"/>
                </a:moveTo>
                <a:cubicBezTo>
                  <a:pt x="45" y="26"/>
                  <a:pt x="45" y="26"/>
                  <a:pt x="45" y="26"/>
                </a:cubicBezTo>
                <a:cubicBezTo>
                  <a:pt x="47" y="28"/>
                  <a:pt x="47" y="30"/>
                  <a:pt x="45" y="31"/>
                </a:cubicBezTo>
                <a:cubicBezTo>
                  <a:pt x="44" y="33"/>
                  <a:pt x="42" y="33"/>
                  <a:pt x="40" y="31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5"/>
                  <a:pt x="30" y="47"/>
                  <a:pt x="28" y="47"/>
                </a:cubicBezTo>
                <a:cubicBezTo>
                  <a:pt x="26" y="47"/>
                  <a:pt x="25" y="45"/>
                  <a:pt x="25" y="43"/>
                </a:cubicBezTo>
                <a:cubicBezTo>
                  <a:pt x="25" y="23"/>
                  <a:pt x="25" y="23"/>
                  <a:pt x="25" y="23"/>
                </a:cubicBezTo>
                <a:cubicBezTo>
                  <a:pt x="17" y="31"/>
                  <a:pt x="17" y="31"/>
                  <a:pt x="17" y="31"/>
                </a:cubicBezTo>
                <a:cubicBezTo>
                  <a:pt x="15" y="33"/>
                  <a:pt x="13" y="33"/>
                  <a:pt x="12" y="31"/>
                </a:cubicBezTo>
                <a:cubicBezTo>
                  <a:pt x="11" y="31"/>
                  <a:pt x="11" y="30"/>
                  <a:pt x="11" y="29"/>
                </a:cubicBezTo>
                <a:cubicBezTo>
                  <a:pt x="11" y="28"/>
                  <a:pt x="11" y="27"/>
                  <a:pt x="12" y="26"/>
                </a:cubicBezTo>
                <a:cubicBezTo>
                  <a:pt x="26" y="12"/>
                  <a:pt x="26" y="12"/>
                  <a:pt x="26" y="12"/>
                </a:cubicBezTo>
                <a:cubicBezTo>
                  <a:pt x="27" y="11"/>
                  <a:pt x="30" y="11"/>
                  <a:pt x="31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16" name="Freeform 185">
            <a:extLst>
              <a:ext uri="{FF2B5EF4-FFF2-40B4-BE49-F238E27FC236}">
                <a16:creationId xmlns:a16="http://schemas.microsoft.com/office/drawing/2014/main" id="{7033ACE6-6F6E-B44F-3F4A-01CBBD32520B}"/>
              </a:ext>
            </a:extLst>
          </p:cNvPr>
          <p:cNvSpPr>
            <a:spLocks noEditPoints="1"/>
          </p:cNvSpPr>
          <p:nvPr/>
        </p:nvSpPr>
        <p:spPr bwMode="auto">
          <a:xfrm>
            <a:off x="7418701" y="3162291"/>
            <a:ext cx="215804" cy="120380"/>
          </a:xfrm>
          <a:custGeom>
            <a:avLst/>
            <a:gdLst>
              <a:gd name="T0" fmla="*/ 83 w 90"/>
              <a:gd name="T1" fmla="*/ 46 h 50"/>
              <a:gd name="T2" fmla="*/ 85 w 90"/>
              <a:gd name="T3" fmla="*/ 36 h 50"/>
              <a:gd name="T4" fmla="*/ 87 w 90"/>
              <a:gd name="T5" fmla="*/ 27 h 50"/>
              <a:gd name="T6" fmla="*/ 89 w 90"/>
              <a:gd name="T7" fmla="*/ 16 h 50"/>
              <a:gd name="T8" fmla="*/ 86 w 90"/>
              <a:gd name="T9" fmla="*/ 10 h 50"/>
              <a:gd name="T10" fmla="*/ 64 w 90"/>
              <a:gd name="T11" fmla="*/ 1 h 50"/>
              <a:gd name="T12" fmla="*/ 57 w 90"/>
              <a:gd name="T13" fmla="*/ 3 h 50"/>
              <a:gd name="T14" fmla="*/ 52 w 90"/>
              <a:gd name="T15" fmla="*/ 13 h 50"/>
              <a:gd name="T16" fmla="*/ 51 w 90"/>
              <a:gd name="T17" fmla="*/ 14 h 50"/>
              <a:gd name="T18" fmla="*/ 15 w 90"/>
              <a:gd name="T19" fmla="*/ 6 h 50"/>
              <a:gd name="T20" fmla="*/ 0 w 90"/>
              <a:gd name="T21" fmla="*/ 13 h 50"/>
              <a:gd name="T22" fmla="*/ 8 w 90"/>
              <a:gd name="T23" fmla="*/ 25 h 50"/>
              <a:gd name="T24" fmla="*/ 12 w 90"/>
              <a:gd name="T25" fmla="*/ 22 h 50"/>
              <a:gd name="T26" fmla="*/ 17 w 90"/>
              <a:gd name="T27" fmla="*/ 30 h 50"/>
              <a:gd name="T28" fmla="*/ 25 w 90"/>
              <a:gd name="T29" fmla="*/ 25 h 50"/>
              <a:gd name="T30" fmla="*/ 30 w 90"/>
              <a:gd name="T31" fmla="*/ 33 h 50"/>
              <a:gd name="T32" fmla="*/ 38 w 90"/>
              <a:gd name="T33" fmla="*/ 28 h 50"/>
              <a:gd name="T34" fmla="*/ 43 w 90"/>
              <a:gd name="T35" fmla="*/ 35 h 50"/>
              <a:gd name="T36" fmla="*/ 47 w 90"/>
              <a:gd name="T37" fmla="*/ 33 h 50"/>
              <a:gd name="T38" fmla="*/ 47 w 90"/>
              <a:gd name="T39" fmla="*/ 34 h 50"/>
              <a:gd name="T40" fmla="*/ 48 w 90"/>
              <a:gd name="T41" fmla="*/ 45 h 50"/>
              <a:gd name="T42" fmla="*/ 54 w 90"/>
              <a:gd name="T43" fmla="*/ 50 h 50"/>
              <a:gd name="T44" fmla="*/ 78 w 90"/>
              <a:gd name="T45" fmla="*/ 50 h 50"/>
              <a:gd name="T46" fmla="*/ 83 w 90"/>
              <a:gd name="T47" fmla="*/ 46 h 50"/>
              <a:gd name="T48" fmla="*/ 17 w 90"/>
              <a:gd name="T49" fmla="*/ 15 h 50"/>
              <a:gd name="T50" fmla="*/ 18 w 90"/>
              <a:gd name="T51" fmla="*/ 11 h 50"/>
              <a:gd name="T52" fmla="*/ 49 w 90"/>
              <a:gd name="T53" fmla="*/ 17 h 50"/>
              <a:gd name="T54" fmla="*/ 48 w 90"/>
              <a:gd name="T55" fmla="*/ 22 h 50"/>
              <a:gd name="T56" fmla="*/ 17 w 90"/>
              <a:gd name="T57" fmla="*/ 15 h 50"/>
              <a:gd name="T58" fmla="*/ 73 w 90"/>
              <a:gd name="T59" fmla="*/ 45 h 50"/>
              <a:gd name="T60" fmla="*/ 69 w 90"/>
              <a:gd name="T61" fmla="*/ 44 h 50"/>
              <a:gd name="T62" fmla="*/ 67 w 90"/>
              <a:gd name="T63" fmla="*/ 41 h 50"/>
              <a:gd name="T64" fmla="*/ 73 w 90"/>
              <a:gd name="T65" fmla="*/ 14 h 50"/>
              <a:gd name="T66" fmla="*/ 75 w 90"/>
              <a:gd name="T67" fmla="*/ 12 h 50"/>
              <a:gd name="T68" fmla="*/ 80 w 90"/>
              <a:gd name="T69" fmla="*/ 13 h 50"/>
              <a:gd name="T70" fmla="*/ 82 w 90"/>
              <a:gd name="T71" fmla="*/ 16 h 50"/>
              <a:gd name="T72" fmla="*/ 76 w 90"/>
              <a:gd name="T73" fmla="*/ 43 h 50"/>
              <a:gd name="T74" fmla="*/ 73 w 90"/>
              <a:gd name="T75" fmla="*/ 4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0" h="50">
                <a:moveTo>
                  <a:pt x="83" y="46"/>
                </a:moveTo>
                <a:cubicBezTo>
                  <a:pt x="85" y="36"/>
                  <a:pt x="85" y="36"/>
                  <a:pt x="85" y="36"/>
                </a:cubicBezTo>
                <a:cubicBezTo>
                  <a:pt x="86" y="33"/>
                  <a:pt x="87" y="29"/>
                  <a:pt x="87" y="27"/>
                </a:cubicBezTo>
                <a:cubicBezTo>
                  <a:pt x="89" y="16"/>
                  <a:pt x="89" y="16"/>
                  <a:pt x="89" y="16"/>
                </a:cubicBezTo>
                <a:cubicBezTo>
                  <a:pt x="90" y="14"/>
                  <a:pt x="88" y="11"/>
                  <a:pt x="86" y="10"/>
                </a:cubicBezTo>
                <a:cubicBezTo>
                  <a:pt x="64" y="1"/>
                  <a:pt x="64" y="1"/>
                  <a:pt x="64" y="1"/>
                </a:cubicBezTo>
                <a:cubicBezTo>
                  <a:pt x="62" y="0"/>
                  <a:pt x="59" y="1"/>
                  <a:pt x="57" y="3"/>
                </a:cubicBezTo>
                <a:cubicBezTo>
                  <a:pt x="52" y="13"/>
                  <a:pt x="52" y="13"/>
                  <a:pt x="52" y="13"/>
                </a:cubicBezTo>
                <a:cubicBezTo>
                  <a:pt x="51" y="13"/>
                  <a:pt x="51" y="13"/>
                  <a:pt x="51" y="14"/>
                </a:cubicBezTo>
                <a:cubicBezTo>
                  <a:pt x="15" y="6"/>
                  <a:pt x="15" y="6"/>
                  <a:pt x="15" y="6"/>
                </a:cubicBezTo>
                <a:cubicBezTo>
                  <a:pt x="0" y="13"/>
                  <a:pt x="0" y="13"/>
                  <a:pt x="0" y="13"/>
                </a:cubicBezTo>
                <a:cubicBezTo>
                  <a:pt x="8" y="25"/>
                  <a:pt x="8" y="25"/>
                  <a:pt x="8" y="25"/>
                </a:cubicBezTo>
                <a:cubicBezTo>
                  <a:pt x="12" y="22"/>
                  <a:pt x="12" y="22"/>
                  <a:pt x="12" y="22"/>
                </a:cubicBezTo>
                <a:cubicBezTo>
                  <a:pt x="17" y="30"/>
                  <a:pt x="17" y="30"/>
                  <a:pt x="17" y="30"/>
                </a:cubicBezTo>
                <a:cubicBezTo>
                  <a:pt x="25" y="25"/>
                  <a:pt x="25" y="25"/>
                  <a:pt x="25" y="25"/>
                </a:cubicBezTo>
                <a:cubicBezTo>
                  <a:pt x="30" y="33"/>
                  <a:pt x="30" y="33"/>
                  <a:pt x="30" y="33"/>
                </a:cubicBezTo>
                <a:cubicBezTo>
                  <a:pt x="38" y="28"/>
                  <a:pt x="38" y="28"/>
                  <a:pt x="38" y="28"/>
                </a:cubicBezTo>
                <a:cubicBezTo>
                  <a:pt x="43" y="35"/>
                  <a:pt x="43" y="35"/>
                  <a:pt x="43" y="35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7" y="34"/>
                  <a:pt x="47" y="34"/>
                </a:cubicBezTo>
                <a:cubicBezTo>
                  <a:pt x="48" y="45"/>
                  <a:pt x="48" y="45"/>
                  <a:pt x="48" y="45"/>
                </a:cubicBezTo>
                <a:cubicBezTo>
                  <a:pt x="49" y="48"/>
                  <a:pt x="51" y="50"/>
                  <a:pt x="54" y="50"/>
                </a:cubicBezTo>
                <a:cubicBezTo>
                  <a:pt x="78" y="50"/>
                  <a:pt x="78" y="50"/>
                  <a:pt x="78" y="50"/>
                </a:cubicBezTo>
                <a:cubicBezTo>
                  <a:pt x="80" y="50"/>
                  <a:pt x="83" y="48"/>
                  <a:pt x="83" y="46"/>
                </a:cubicBezTo>
                <a:close/>
                <a:moveTo>
                  <a:pt x="17" y="15"/>
                </a:moveTo>
                <a:cubicBezTo>
                  <a:pt x="18" y="11"/>
                  <a:pt x="18" y="11"/>
                  <a:pt x="18" y="11"/>
                </a:cubicBezTo>
                <a:cubicBezTo>
                  <a:pt x="49" y="17"/>
                  <a:pt x="49" y="17"/>
                  <a:pt x="49" y="17"/>
                </a:cubicBezTo>
                <a:cubicBezTo>
                  <a:pt x="48" y="22"/>
                  <a:pt x="48" y="22"/>
                  <a:pt x="48" y="22"/>
                </a:cubicBezTo>
                <a:lnTo>
                  <a:pt x="17" y="15"/>
                </a:lnTo>
                <a:close/>
                <a:moveTo>
                  <a:pt x="73" y="45"/>
                </a:moveTo>
                <a:cubicBezTo>
                  <a:pt x="69" y="44"/>
                  <a:pt x="69" y="44"/>
                  <a:pt x="69" y="44"/>
                </a:cubicBezTo>
                <a:cubicBezTo>
                  <a:pt x="67" y="44"/>
                  <a:pt x="67" y="42"/>
                  <a:pt x="67" y="41"/>
                </a:cubicBezTo>
                <a:cubicBezTo>
                  <a:pt x="73" y="14"/>
                  <a:pt x="73" y="14"/>
                  <a:pt x="73" y="14"/>
                </a:cubicBezTo>
                <a:cubicBezTo>
                  <a:pt x="73" y="13"/>
                  <a:pt x="74" y="12"/>
                  <a:pt x="75" y="12"/>
                </a:cubicBezTo>
                <a:cubicBezTo>
                  <a:pt x="80" y="13"/>
                  <a:pt x="80" y="13"/>
                  <a:pt x="80" y="13"/>
                </a:cubicBezTo>
                <a:cubicBezTo>
                  <a:pt x="81" y="13"/>
                  <a:pt x="82" y="15"/>
                  <a:pt x="82" y="16"/>
                </a:cubicBezTo>
                <a:cubicBezTo>
                  <a:pt x="76" y="43"/>
                  <a:pt x="76" y="43"/>
                  <a:pt x="76" y="43"/>
                </a:cubicBezTo>
                <a:cubicBezTo>
                  <a:pt x="76" y="44"/>
                  <a:pt x="74" y="45"/>
                  <a:pt x="73" y="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17" name="Freeform 186">
            <a:extLst>
              <a:ext uri="{FF2B5EF4-FFF2-40B4-BE49-F238E27FC236}">
                <a16:creationId xmlns:a16="http://schemas.microsoft.com/office/drawing/2014/main" id="{02E0C102-755C-8192-9928-45A5739EFCC0}"/>
              </a:ext>
            </a:extLst>
          </p:cNvPr>
          <p:cNvSpPr>
            <a:spLocks noEditPoints="1"/>
          </p:cNvSpPr>
          <p:nvPr/>
        </p:nvSpPr>
        <p:spPr bwMode="auto">
          <a:xfrm>
            <a:off x="7972156" y="1343375"/>
            <a:ext cx="155614" cy="154145"/>
          </a:xfrm>
          <a:custGeom>
            <a:avLst/>
            <a:gdLst>
              <a:gd name="T0" fmla="*/ 0 w 65"/>
              <a:gd name="T1" fmla="*/ 32 h 64"/>
              <a:gd name="T2" fmla="*/ 65 w 65"/>
              <a:gd name="T3" fmla="*/ 32 h 64"/>
              <a:gd name="T4" fmla="*/ 51 w 65"/>
              <a:gd name="T5" fmla="*/ 42 h 64"/>
              <a:gd name="T6" fmla="*/ 60 w 65"/>
              <a:gd name="T7" fmla="*/ 34 h 64"/>
              <a:gd name="T8" fmla="*/ 51 w 65"/>
              <a:gd name="T9" fmla="*/ 42 h 64"/>
              <a:gd name="T10" fmla="*/ 13 w 65"/>
              <a:gd name="T11" fmla="*/ 30 h 64"/>
              <a:gd name="T12" fmla="*/ 7 w 65"/>
              <a:gd name="T13" fmla="*/ 21 h 64"/>
              <a:gd name="T14" fmla="*/ 46 w 65"/>
              <a:gd name="T15" fmla="*/ 21 h 64"/>
              <a:gd name="T16" fmla="*/ 35 w 65"/>
              <a:gd name="T17" fmla="*/ 30 h 64"/>
              <a:gd name="T18" fmla="*/ 46 w 65"/>
              <a:gd name="T19" fmla="*/ 21 h 64"/>
              <a:gd name="T20" fmla="*/ 35 w 65"/>
              <a:gd name="T21" fmla="*/ 4 h 64"/>
              <a:gd name="T22" fmla="*/ 42 w 65"/>
              <a:gd name="T23" fmla="*/ 11 h 64"/>
              <a:gd name="T24" fmla="*/ 35 w 65"/>
              <a:gd name="T25" fmla="*/ 17 h 64"/>
              <a:gd name="T26" fmla="*/ 27 w 65"/>
              <a:gd name="T27" fmla="*/ 6 h 64"/>
              <a:gd name="T28" fmla="*/ 30 w 65"/>
              <a:gd name="T29" fmla="*/ 17 h 64"/>
              <a:gd name="T30" fmla="*/ 23 w 65"/>
              <a:gd name="T31" fmla="*/ 11 h 64"/>
              <a:gd name="T32" fmla="*/ 30 w 65"/>
              <a:gd name="T33" fmla="*/ 30 h 64"/>
              <a:gd name="T34" fmla="*/ 19 w 65"/>
              <a:gd name="T35" fmla="*/ 21 h 64"/>
              <a:gd name="T36" fmla="*/ 7 w 65"/>
              <a:gd name="T37" fmla="*/ 42 h 64"/>
              <a:gd name="T38" fmla="*/ 13 w 65"/>
              <a:gd name="T39" fmla="*/ 34 h 64"/>
              <a:gd name="T40" fmla="*/ 7 w 65"/>
              <a:gd name="T41" fmla="*/ 42 h 64"/>
              <a:gd name="T42" fmla="*/ 30 w 65"/>
              <a:gd name="T43" fmla="*/ 34 h 64"/>
              <a:gd name="T44" fmla="*/ 19 w 65"/>
              <a:gd name="T45" fmla="*/ 42 h 64"/>
              <a:gd name="T46" fmla="*/ 30 w 65"/>
              <a:gd name="T47" fmla="*/ 47 h 64"/>
              <a:gd name="T48" fmla="*/ 27 w 65"/>
              <a:gd name="T49" fmla="*/ 58 h 64"/>
              <a:gd name="T50" fmla="*/ 20 w 65"/>
              <a:gd name="T51" fmla="*/ 47 h 64"/>
              <a:gd name="T52" fmla="*/ 42 w 65"/>
              <a:gd name="T53" fmla="*/ 52 h 64"/>
              <a:gd name="T54" fmla="*/ 35 w 65"/>
              <a:gd name="T55" fmla="*/ 59 h 64"/>
              <a:gd name="T56" fmla="*/ 45 w 65"/>
              <a:gd name="T57" fmla="*/ 47 h 64"/>
              <a:gd name="T58" fmla="*/ 35 w 65"/>
              <a:gd name="T59" fmla="*/ 42 h 64"/>
              <a:gd name="T60" fmla="*/ 47 w 65"/>
              <a:gd name="T61" fmla="*/ 34 h 64"/>
              <a:gd name="T62" fmla="*/ 35 w 65"/>
              <a:gd name="T63" fmla="*/ 42 h 64"/>
              <a:gd name="T64" fmla="*/ 51 w 65"/>
              <a:gd name="T65" fmla="*/ 21 h 64"/>
              <a:gd name="T66" fmla="*/ 60 w 65"/>
              <a:gd name="T67" fmla="*/ 30 h 64"/>
              <a:gd name="T68" fmla="*/ 56 w 65"/>
              <a:gd name="T69" fmla="*/ 17 h 64"/>
              <a:gd name="T70" fmla="*/ 44 w 65"/>
              <a:gd name="T71" fmla="*/ 7 h 64"/>
              <a:gd name="T72" fmla="*/ 56 w 65"/>
              <a:gd name="T73" fmla="*/ 17 h 64"/>
              <a:gd name="T74" fmla="*/ 20 w 65"/>
              <a:gd name="T75" fmla="*/ 7 h 64"/>
              <a:gd name="T76" fmla="*/ 9 w 65"/>
              <a:gd name="T77" fmla="*/ 17 h 64"/>
              <a:gd name="T78" fmla="*/ 9 w 65"/>
              <a:gd name="T79" fmla="*/ 47 h 64"/>
              <a:gd name="T80" fmla="*/ 20 w 65"/>
              <a:gd name="T81" fmla="*/ 57 h 64"/>
              <a:gd name="T82" fmla="*/ 9 w 65"/>
              <a:gd name="T83" fmla="*/ 47 h 64"/>
              <a:gd name="T84" fmla="*/ 44 w 65"/>
              <a:gd name="T85" fmla="*/ 57 h 64"/>
              <a:gd name="T86" fmla="*/ 56 w 65"/>
              <a:gd name="T87" fmla="*/ 4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5" h="64">
                <a:moveTo>
                  <a:pt x="32" y="0"/>
                </a:moveTo>
                <a:cubicBezTo>
                  <a:pt x="15" y="0"/>
                  <a:pt x="0" y="14"/>
                  <a:pt x="0" y="32"/>
                </a:cubicBezTo>
                <a:cubicBezTo>
                  <a:pt x="0" y="49"/>
                  <a:pt x="15" y="64"/>
                  <a:pt x="32" y="64"/>
                </a:cubicBezTo>
                <a:cubicBezTo>
                  <a:pt x="50" y="64"/>
                  <a:pt x="65" y="49"/>
                  <a:pt x="65" y="32"/>
                </a:cubicBezTo>
                <a:cubicBezTo>
                  <a:pt x="65" y="14"/>
                  <a:pt x="50" y="0"/>
                  <a:pt x="32" y="0"/>
                </a:cubicBezTo>
                <a:close/>
                <a:moveTo>
                  <a:pt x="51" y="42"/>
                </a:moveTo>
                <a:cubicBezTo>
                  <a:pt x="51" y="40"/>
                  <a:pt x="52" y="37"/>
                  <a:pt x="52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7"/>
                  <a:pt x="59" y="40"/>
                  <a:pt x="58" y="42"/>
                </a:cubicBezTo>
                <a:lnTo>
                  <a:pt x="51" y="42"/>
                </a:lnTo>
                <a:close/>
                <a:moveTo>
                  <a:pt x="14" y="21"/>
                </a:moveTo>
                <a:cubicBezTo>
                  <a:pt x="14" y="24"/>
                  <a:pt x="13" y="27"/>
                  <a:pt x="13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5" y="27"/>
                  <a:pt x="6" y="24"/>
                  <a:pt x="7" y="21"/>
                </a:cubicBezTo>
                <a:lnTo>
                  <a:pt x="14" y="21"/>
                </a:lnTo>
                <a:close/>
                <a:moveTo>
                  <a:pt x="46" y="21"/>
                </a:moveTo>
                <a:cubicBezTo>
                  <a:pt x="47" y="24"/>
                  <a:pt x="47" y="27"/>
                  <a:pt x="47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21"/>
                  <a:pt x="35" y="21"/>
                  <a:pt x="35" y="21"/>
                </a:cubicBezTo>
                <a:lnTo>
                  <a:pt x="46" y="21"/>
                </a:lnTo>
                <a:close/>
                <a:moveTo>
                  <a:pt x="35" y="17"/>
                </a:moveTo>
                <a:cubicBezTo>
                  <a:pt x="35" y="4"/>
                  <a:pt x="35" y="4"/>
                  <a:pt x="35" y="4"/>
                </a:cubicBezTo>
                <a:cubicBezTo>
                  <a:pt x="36" y="5"/>
                  <a:pt x="37" y="5"/>
                  <a:pt x="38" y="6"/>
                </a:cubicBezTo>
                <a:cubicBezTo>
                  <a:pt x="39" y="7"/>
                  <a:pt x="41" y="9"/>
                  <a:pt x="42" y="11"/>
                </a:cubicBezTo>
                <a:cubicBezTo>
                  <a:pt x="43" y="13"/>
                  <a:pt x="44" y="15"/>
                  <a:pt x="45" y="17"/>
                </a:cubicBezTo>
                <a:cubicBezTo>
                  <a:pt x="35" y="17"/>
                  <a:pt x="35" y="17"/>
                  <a:pt x="35" y="17"/>
                </a:cubicBezTo>
                <a:close/>
                <a:moveTo>
                  <a:pt x="23" y="11"/>
                </a:moveTo>
                <a:cubicBezTo>
                  <a:pt x="24" y="9"/>
                  <a:pt x="26" y="7"/>
                  <a:pt x="27" y="6"/>
                </a:cubicBezTo>
                <a:cubicBezTo>
                  <a:pt x="28" y="5"/>
                  <a:pt x="29" y="5"/>
                  <a:pt x="30" y="4"/>
                </a:cubicBezTo>
                <a:cubicBezTo>
                  <a:pt x="30" y="17"/>
                  <a:pt x="30" y="17"/>
                  <a:pt x="3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15"/>
                  <a:pt x="22" y="13"/>
                  <a:pt x="23" y="11"/>
                </a:cubicBezTo>
                <a:close/>
                <a:moveTo>
                  <a:pt x="30" y="21"/>
                </a:moveTo>
                <a:cubicBezTo>
                  <a:pt x="30" y="30"/>
                  <a:pt x="30" y="30"/>
                  <a:pt x="30" y="30"/>
                </a:cubicBezTo>
                <a:cubicBezTo>
                  <a:pt x="18" y="30"/>
                  <a:pt x="18" y="30"/>
                  <a:pt x="18" y="30"/>
                </a:cubicBezTo>
                <a:cubicBezTo>
                  <a:pt x="18" y="27"/>
                  <a:pt x="18" y="24"/>
                  <a:pt x="19" y="21"/>
                </a:cubicBezTo>
                <a:lnTo>
                  <a:pt x="30" y="21"/>
                </a:lnTo>
                <a:close/>
                <a:moveTo>
                  <a:pt x="7" y="42"/>
                </a:moveTo>
                <a:cubicBezTo>
                  <a:pt x="6" y="40"/>
                  <a:pt x="5" y="37"/>
                  <a:pt x="5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7"/>
                  <a:pt x="14" y="40"/>
                  <a:pt x="14" y="42"/>
                </a:cubicBezTo>
                <a:lnTo>
                  <a:pt x="7" y="42"/>
                </a:lnTo>
                <a:close/>
                <a:moveTo>
                  <a:pt x="18" y="34"/>
                </a:moveTo>
                <a:cubicBezTo>
                  <a:pt x="30" y="34"/>
                  <a:pt x="30" y="34"/>
                  <a:pt x="30" y="34"/>
                </a:cubicBezTo>
                <a:cubicBezTo>
                  <a:pt x="30" y="42"/>
                  <a:pt x="30" y="42"/>
                  <a:pt x="30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0"/>
                  <a:pt x="18" y="37"/>
                  <a:pt x="18" y="34"/>
                </a:cubicBezTo>
                <a:close/>
                <a:moveTo>
                  <a:pt x="30" y="47"/>
                </a:moveTo>
                <a:cubicBezTo>
                  <a:pt x="30" y="59"/>
                  <a:pt x="30" y="59"/>
                  <a:pt x="30" y="59"/>
                </a:cubicBezTo>
                <a:cubicBezTo>
                  <a:pt x="29" y="59"/>
                  <a:pt x="28" y="58"/>
                  <a:pt x="27" y="58"/>
                </a:cubicBezTo>
                <a:cubicBezTo>
                  <a:pt x="26" y="57"/>
                  <a:pt x="24" y="55"/>
                  <a:pt x="23" y="52"/>
                </a:cubicBezTo>
                <a:cubicBezTo>
                  <a:pt x="22" y="51"/>
                  <a:pt x="21" y="49"/>
                  <a:pt x="20" y="47"/>
                </a:cubicBezTo>
                <a:cubicBezTo>
                  <a:pt x="30" y="47"/>
                  <a:pt x="30" y="47"/>
                  <a:pt x="30" y="47"/>
                </a:cubicBezTo>
                <a:close/>
                <a:moveTo>
                  <a:pt x="42" y="52"/>
                </a:moveTo>
                <a:cubicBezTo>
                  <a:pt x="41" y="55"/>
                  <a:pt x="39" y="57"/>
                  <a:pt x="38" y="58"/>
                </a:cubicBezTo>
                <a:cubicBezTo>
                  <a:pt x="37" y="58"/>
                  <a:pt x="36" y="59"/>
                  <a:pt x="35" y="59"/>
                </a:cubicBezTo>
                <a:cubicBezTo>
                  <a:pt x="35" y="47"/>
                  <a:pt x="35" y="47"/>
                  <a:pt x="35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4" y="49"/>
                  <a:pt x="43" y="51"/>
                  <a:pt x="42" y="52"/>
                </a:cubicBezTo>
                <a:close/>
                <a:moveTo>
                  <a:pt x="35" y="42"/>
                </a:moveTo>
                <a:cubicBezTo>
                  <a:pt x="35" y="34"/>
                  <a:pt x="35" y="34"/>
                  <a:pt x="35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7"/>
                  <a:pt x="47" y="40"/>
                  <a:pt x="46" y="42"/>
                </a:cubicBezTo>
                <a:lnTo>
                  <a:pt x="35" y="42"/>
                </a:lnTo>
                <a:close/>
                <a:moveTo>
                  <a:pt x="52" y="30"/>
                </a:moveTo>
                <a:cubicBezTo>
                  <a:pt x="52" y="27"/>
                  <a:pt x="51" y="24"/>
                  <a:pt x="51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9" y="24"/>
                  <a:pt x="60" y="27"/>
                  <a:pt x="60" y="30"/>
                </a:cubicBezTo>
                <a:lnTo>
                  <a:pt x="52" y="30"/>
                </a:lnTo>
                <a:close/>
                <a:moveTo>
                  <a:pt x="56" y="17"/>
                </a:moveTo>
                <a:cubicBezTo>
                  <a:pt x="50" y="17"/>
                  <a:pt x="50" y="17"/>
                  <a:pt x="50" y="17"/>
                </a:cubicBezTo>
                <a:cubicBezTo>
                  <a:pt x="48" y="13"/>
                  <a:pt x="47" y="9"/>
                  <a:pt x="44" y="7"/>
                </a:cubicBezTo>
                <a:cubicBezTo>
                  <a:pt x="47" y="8"/>
                  <a:pt x="50" y="10"/>
                  <a:pt x="52" y="12"/>
                </a:cubicBezTo>
                <a:cubicBezTo>
                  <a:pt x="54" y="14"/>
                  <a:pt x="55" y="15"/>
                  <a:pt x="56" y="17"/>
                </a:cubicBezTo>
                <a:close/>
                <a:moveTo>
                  <a:pt x="13" y="12"/>
                </a:moveTo>
                <a:cubicBezTo>
                  <a:pt x="15" y="10"/>
                  <a:pt x="18" y="8"/>
                  <a:pt x="20" y="7"/>
                </a:cubicBezTo>
                <a:cubicBezTo>
                  <a:pt x="18" y="9"/>
                  <a:pt x="17" y="13"/>
                  <a:pt x="15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5"/>
                  <a:pt x="11" y="14"/>
                  <a:pt x="13" y="12"/>
                </a:cubicBezTo>
                <a:close/>
                <a:moveTo>
                  <a:pt x="9" y="47"/>
                </a:moveTo>
                <a:cubicBezTo>
                  <a:pt x="15" y="47"/>
                  <a:pt x="15" y="47"/>
                  <a:pt x="15" y="47"/>
                </a:cubicBezTo>
                <a:cubicBezTo>
                  <a:pt x="17" y="51"/>
                  <a:pt x="18" y="54"/>
                  <a:pt x="20" y="57"/>
                </a:cubicBezTo>
                <a:cubicBezTo>
                  <a:pt x="18" y="55"/>
                  <a:pt x="15" y="54"/>
                  <a:pt x="13" y="51"/>
                </a:cubicBezTo>
                <a:cubicBezTo>
                  <a:pt x="11" y="50"/>
                  <a:pt x="10" y="48"/>
                  <a:pt x="9" y="47"/>
                </a:cubicBezTo>
                <a:close/>
                <a:moveTo>
                  <a:pt x="52" y="51"/>
                </a:moveTo>
                <a:cubicBezTo>
                  <a:pt x="50" y="54"/>
                  <a:pt x="47" y="55"/>
                  <a:pt x="44" y="57"/>
                </a:cubicBezTo>
                <a:cubicBezTo>
                  <a:pt x="47" y="54"/>
                  <a:pt x="48" y="51"/>
                  <a:pt x="50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8"/>
                  <a:pt x="54" y="50"/>
                  <a:pt x="52" y="5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18" name="Freeform 194">
            <a:extLst>
              <a:ext uri="{FF2B5EF4-FFF2-40B4-BE49-F238E27FC236}">
                <a16:creationId xmlns:a16="http://schemas.microsoft.com/office/drawing/2014/main" id="{20288A91-1FFF-3D67-7499-68F3E2114274}"/>
              </a:ext>
            </a:extLst>
          </p:cNvPr>
          <p:cNvSpPr>
            <a:spLocks noEditPoints="1"/>
          </p:cNvSpPr>
          <p:nvPr/>
        </p:nvSpPr>
        <p:spPr bwMode="auto">
          <a:xfrm>
            <a:off x="8362658" y="4502622"/>
            <a:ext cx="143869" cy="146805"/>
          </a:xfrm>
          <a:custGeom>
            <a:avLst/>
            <a:gdLst>
              <a:gd name="T0" fmla="*/ 30 w 60"/>
              <a:gd name="T1" fmla="*/ 0 h 61"/>
              <a:gd name="T2" fmla="*/ 0 w 60"/>
              <a:gd name="T3" fmla="*/ 31 h 61"/>
              <a:gd name="T4" fmla="*/ 30 w 60"/>
              <a:gd name="T5" fmla="*/ 61 h 61"/>
              <a:gd name="T6" fmla="*/ 60 w 60"/>
              <a:gd name="T7" fmla="*/ 31 h 61"/>
              <a:gd name="T8" fmla="*/ 30 w 60"/>
              <a:gd name="T9" fmla="*/ 0 h 61"/>
              <a:gd name="T10" fmla="*/ 30 w 60"/>
              <a:gd name="T11" fmla="*/ 55 h 61"/>
              <a:gd name="T12" fmla="*/ 5 w 60"/>
              <a:gd name="T13" fmla="*/ 31 h 61"/>
              <a:gd name="T14" fmla="*/ 30 w 60"/>
              <a:gd name="T15" fmla="*/ 6 h 61"/>
              <a:gd name="T16" fmla="*/ 55 w 60"/>
              <a:gd name="T17" fmla="*/ 31 h 61"/>
              <a:gd name="T18" fmla="*/ 30 w 60"/>
              <a:gd name="T19" fmla="*/ 55 h 61"/>
              <a:gd name="T20" fmla="*/ 26 w 60"/>
              <a:gd name="T21" fmla="*/ 15 h 61"/>
              <a:gd name="T22" fmla="*/ 34 w 60"/>
              <a:gd name="T23" fmla="*/ 15 h 61"/>
              <a:gd name="T24" fmla="*/ 34 w 60"/>
              <a:gd name="T25" fmla="*/ 23 h 61"/>
              <a:gd name="T26" fmla="*/ 26 w 60"/>
              <a:gd name="T27" fmla="*/ 23 h 61"/>
              <a:gd name="T28" fmla="*/ 26 w 60"/>
              <a:gd name="T29" fmla="*/ 15 h 61"/>
              <a:gd name="T30" fmla="*/ 38 w 60"/>
              <a:gd name="T31" fmla="*/ 46 h 61"/>
              <a:gd name="T32" fmla="*/ 22 w 60"/>
              <a:gd name="T33" fmla="*/ 46 h 61"/>
              <a:gd name="T34" fmla="*/ 22 w 60"/>
              <a:gd name="T35" fmla="*/ 42 h 61"/>
              <a:gd name="T36" fmla="*/ 26 w 60"/>
              <a:gd name="T37" fmla="*/ 42 h 61"/>
              <a:gd name="T38" fmla="*/ 26 w 60"/>
              <a:gd name="T39" fmla="*/ 31 h 61"/>
              <a:gd name="T40" fmla="*/ 22 w 60"/>
              <a:gd name="T41" fmla="*/ 31 h 61"/>
              <a:gd name="T42" fmla="*/ 22 w 60"/>
              <a:gd name="T43" fmla="*/ 27 h 61"/>
              <a:gd name="T44" fmla="*/ 34 w 60"/>
              <a:gd name="T45" fmla="*/ 27 h 61"/>
              <a:gd name="T46" fmla="*/ 34 w 60"/>
              <a:gd name="T47" fmla="*/ 42 h 61"/>
              <a:gd name="T48" fmla="*/ 38 w 60"/>
              <a:gd name="T49" fmla="*/ 42 h 61"/>
              <a:gd name="T50" fmla="*/ 38 w 60"/>
              <a:gd name="T51" fmla="*/ 4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0" h="61">
                <a:moveTo>
                  <a:pt x="30" y="0"/>
                </a:moveTo>
                <a:cubicBezTo>
                  <a:pt x="13" y="0"/>
                  <a:pt x="0" y="14"/>
                  <a:pt x="0" y="31"/>
                </a:cubicBezTo>
                <a:cubicBezTo>
                  <a:pt x="0" y="47"/>
                  <a:pt x="13" y="61"/>
                  <a:pt x="30" y="61"/>
                </a:cubicBezTo>
                <a:cubicBezTo>
                  <a:pt x="47" y="61"/>
                  <a:pt x="60" y="47"/>
                  <a:pt x="60" y="31"/>
                </a:cubicBezTo>
                <a:cubicBezTo>
                  <a:pt x="60" y="14"/>
                  <a:pt x="47" y="0"/>
                  <a:pt x="30" y="0"/>
                </a:cubicBezTo>
                <a:close/>
                <a:moveTo>
                  <a:pt x="30" y="55"/>
                </a:moveTo>
                <a:cubicBezTo>
                  <a:pt x="16" y="55"/>
                  <a:pt x="5" y="44"/>
                  <a:pt x="5" y="31"/>
                </a:cubicBezTo>
                <a:cubicBezTo>
                  <a:pt x="5" y="17"/>
                  <a:pt x="16" y="6"/>
                  <a:pt x="30" y="6"/>
                </a:cubicBezTo>
                <a:cubicBezTo>
                  <a:pt x="44" y="6"/>
                  <a:pt x="55" y="17"/>
                  <a:pt x="55" y="31"/>
                </a:cubicBezTo>
                <a:cubicBezTo>
                  <a:pt x="55" y="44"/>
                  <a:pt x="44" y="55"/>
                  <a:pt x="30" y="55"/>
                </a:cubicBezTo>
                <a:close/>
                <a:moveTo>
                  <a:pt x="26" y="15"/>
                </a:moveTo>
                <a:cubicBezTo>
                  <a:pt x="34" y="15"/>
                  <a:pt x="34" y="15"/>
                  <a:pt x="34" y="15"/>
                </a:cubicBezTo>
                <a:cubicBezTo>
                  <a:pt x="34" y="23"/>
                  <a:pt x="34" y="23"/>
                  <a:pt x="34" y="23"/>
                </a:cubicBezTo>
                <a:cubicBezTo>
                  <a:pt x="26" y="23"/>
                  <a:pt x="26" y="23"/>
                  <a:pt x="26" y="23"/>
                </a:cubicBezTo>
                <a:lnTo>
                  <a:pt x="26" y="15"/>
                </a:lnTo>
                <a:close/>
                <a:moveTo>
                  <a:pt x="38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2"/>
                  <a:pt x="22" y="42"/>
                  <a:pt x="22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31"/>
                  <a:pt x="26" y="31"/>
                  <a:pt x="26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27"/>
                  <a:pt x="22" y="27"/>
                  <a:pt x="22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42"/>
                  <a:pt x="34" y="42"/>
                  <a:pt x="34" y="42"/>
                </a:cubicBezTo>
                <a:cubicBezTo>
                  <a:pt x="38" y="42"/>
                  <a:pt x="38" y="42"/>
                  <a:pt x="38" y="42"/>
                </a:cubicBezTo>
                <a:lnTo>
                  <a:pt x="38" y="4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19" name="Freeform 196">
            <a:extLst>
              <a:ext uri="{FF2B5EF4-FFF2-40B4-BE49-F238E27FC236}">
                <a16:creationId xmlns:a16="http://schemas.microsoft.com/office/drawing/2014/main" id="{6A39B771-6206-1B55-DD39-BB6CDB5F2BE0}"/>
              </a:ext>
            </a:extLst>
          </p:cNvPr>
          <p:cNvSpPr>
            <a:spLocks noEditPoints="1"/>
          </p:cNvSpPr>
          <p:nvPr/>
        </p:nvSpPr>
        <p:spPr bwMode="auto">
          <a:xfrm>
            <a:off x="7514125" y="4822657"/>
            <a:ext cx="165890" cy="164422"/>
          </a:xfrm>
          <a:custGeom>
            <a:avLst/>
            <a:gdLst>
              <a:gd name="T0" fmla="*/ 35 w 69"/>
              <a:gd name="T1" fmla="*/ 0 h 69"/>
              <a:gd name="T2" fmla="*/ 0 w 69"/>
              <a:gd name="T3" fmla="*/ 35 h 69"/>
              <a:gd name="T4" fmla="*/ 35 w 69"/>
              <a:gd name="T5" fmla="*/ 69 h 69"/>
              <a:gd name="T6" fmla="*/ 69 w 69"/>
              <a:gd name="T7" fmla="*/ 35 h 69"/>
              <a:gd name="T8" fmla="*/ 35 w 69"/>
              <a:gd name="T9" fmla="*/ 0 h 69"/>
              <a:gd name="T10" fmla="*/ 55 w 69"/>
              <a:gd name="T11" fmla="*/ 30 h 69"/>
              <a:gd name="T12" fmla="*/ 36 w 69"/>
              <a:gd name="T13" fmla="*/ 56 h 69"/>
              <a:gd name="T14" fmla="*/ 28 w 69"/>
              <a:gd name="T15" fmla="*/ 52 h 69"/>
              <a:gd name="T16" fmla="*/ 21 w 69"/>
              <a:gd name="T17" fmla="*/ 32 h 69"/>
              <a:gd name="T18" fmla="*/ 16 w 69"/>
              <a:gd name="T19" fmla="*/ 33 h 69"/>
              <a:gd name="T20" fmla="*/ 14 w 69"/>
              <a:gd name="T21" fmla="*/ 31 h 69"/>
              <a:gd name="T22" fmla="*/ 27 w 69"/>
              <a:gd name="T23" fmla="*/ 22 h 69"/>
              <a:gd name="T24" fmla="*/ 34 w 69"/>
              <a:gd name="T25" fmla="*/ 36 h 69"/>
              <a:gd name="T26" fmla="*/ 37 w 69"/>
              <a:gd name="T27" fmla="*/ 44 h 69"/>
              <a:gd name="T28" fmla="*/ 43 w 69"/>
              <a:gd name="T29" fmla="*/ 36 h 69"/>
              <a:gd name="T30" fmla="*/ 38 w 69"/>
              <a:gd name="T31" fmla="*/ 31 h 69"/>
              <a:gd name="T32" fmla="*/ 55 w 69"/>
              <a:gd name="T33" fmla="*/ 3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" h="69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4"/>
                  <a:pt x="16" y="69"/>
                  <a:pt x="35" y="69"/>
                </a:cubicBezTo>
                <a:cubicBezTo>
                  <a:pt x="54" y="69"/>
                  <a:pt x="69" y="54"/>
                  <a:pt x="69" y="35"/>
                </a:cubicBezTo>
                <a:cubicBezTo>
                  <a:pt x="69" y="16"/>
                  <a:pt x="54" y="0"/>
                  <a:pt x="35" y="0"/>
                </a:cubicBezTo>
                <a:close/>
                <a:moveTo>
                  <a:pt x="55" y="30"/>
                </a:moveTo>
                <a:cubicBezTo>
                  <a:pt x="53" y="43"/>
                  <a:pt x="40" y="54"/>
                  <a:pt x="36" y="56"/>
                </a:cubicBezTo>
                <a:cubicBezTo>
                  <a:pt x="32" y="58"/>
                  <a:pt x="29" y="55"/>
                  <a:pt x="28" y="52"/>
                </a:cubicBezTo>
                <a:cubicBezTo>
                  <a:pt x="26" y="49"/>
                  <a:pt x="22" y="33"/>
                  <a:pt x="21" y="32"/>
                </a:cubicBezTo>
                <a:cubicBezTo>
                  <a:pt x="19" y="30"/>
                  <a:pt x="16" y="33"/>
                  <a:pt x="16" y="33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31"/>
                  <a:pt x="21" y="23"/>
                  <a:pt x="27" y="22"/>
                </a:cubicBezTo>
                <a:cubicBezTo>
                  <a:pt x="32" y="21"/>
                  <a:pt x="32" y="30"/>
                  <a:pt x="34" y="36"/>
                </a:cubicBezTo>
                <a:cubicBezTo>
                  <a:pt x="35" y="41"/>
                  <a:pt x="36" y="44"/>
                  <a:pt x="37" y="44"/>
                </a:cubicBezTo>
                <a:cubicBezTo>
                  <a:pt x="38" y="44"/>
                  <a:pt x="40" y="41"/>
                  <a:pt x="43" y="36"/>
                </a:cubicBezTo>
                <a:cubicBezTo>
                  <a:pt x="45" y="32"/>
                  <a:pt x="42" y="28"/>
                  <a:pt x="38" y="31"/>
                </a:cubicBezTo>
                <a:cubicBezTo>
                  <a:pt x="40" y="20"/>
                  <a:pt x="57" y="17"/>
                  <a:pt x="55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20" name="Freeform 206">
            <a:extLst>
              <a:ext uri="{FF2B5EF4-FFF2-40B4-BE49-F238E27FC236}">
                <a16:creationId xmlns:a16="http://schemas.microsoft.com/office/drawing/2014/main" id="{1DC18BF8-F1EF-C26F-8A5C-CE410EBD1049}"/>
              </a:ext>
            </a:extLst>
          </p:cNvPr>
          <p:cNvSpPr>
            <a:spLocks noEditPoints="1"/>
          </p:cNvSpPr>
          <p:nvPr/>
        </p:nvSpPr>
        <p:spPr bwMode="auto">
          <a:xfrm>
            <a:off x="9849793" y="5205819"/>
            <a:ext cx="286271" cy="253972"/>
          </a:xfrm>
          <a:custGeom>
            <a:avLst/>
            <a:gdLst>
              <a:gd name="T0" fmla="*/ 50 w 119"/>
              <a:gd name="T1" fmla="*/ 0 h 106"/>
              <a:gd name="T2" fmla="*/ 50 w 119"/>
              <a:gd name="T3" fmla="*/ 0 h 106"/>
              <a:gd name="T4" fmla="*/ 99 w 119"/>
              <a:gd name="T5" fmla="*/ 40 h 106"/>
              <a:gd name="T6" fmla="*/ 50 w 119"/>
              <a:gd name="T7" fmla="*/ 81 h 106"/>
              <a:gd name="T8" fmla="*/ 42 w 119"/>
              <a:gd name="T9" fmla="*/ 80 h 106"/>
              <a:gd name="T10" fmla="*/ 7 w 119"/>
              <a:gd name="T11" fmla="*/ 93 h 106"/>
              <a:gd name="T12" fmla="*/ 7 w 119"/>
              <a:gd name="T13" fmla="*/ 90 h 106"/>
              <a:gd name="T14" fmla="*/ 19 w 119"/>
              <a:gd name="T15" fmla="*/ 74 h 106"/>
              <a:gd name="T16" fmla="*/ 18 w 119"/>
              <a:gd name="T17" fmla="*/ 72 h 106"/>
              <a:gd name="T18" fmla="*/ 0 w 119"/>
              <a:gd name="T19" fmla="*/ 40 h 106"/>
              <a:gd name="T20" fmla="*/ 50 w 119"/>
              <a:gd name="T21" fmla="*/ 0 h 106"/>
              <a:gd name="T22" fmla="*/ 103 w 119"/>
              <a:gd name="T23" fmla="*/ 90 h 106"/>
              <a:gd name="T24" fmla="*/ 113 w 119"/>
              <a:gd name="T25" fmla="*/ 104 h 106"/>
              <a:gd name="T26" fmla="*/ 113 w 119"/>
              <a:gd name="T27" fmla="*/ 106 h 106"/>
              <a:gd name="T28" fmla="*/ 83 w 119"/>
              <a:gd name="T29" fmla="*/ 95 h 106"/>
              <a:gd name="T30" fmla="*/ 76 w 119"/>
              <a:gd name="T31" fmla="*/ 96 h 106"/>
              <a:gd name="T32" fmla="*/ 50 w 119"/>
              <a:gd name="T33" fmla="*/ 88 h 106"/>
              <a:gd name="T34" fmla="*/ 90 w 119"/>
              <a:gd name="T35" fmla="*/ 75 h 106"/>
              <a:gd name="T36" fmla="*/ 103 w 119"/>
              <a:gd name="T37" fmla="*/ 60 h 106"/>
              <a:gd name="T38" fmla="*/ 107 w 119"/>
              <a:gd name="T39" fmla="*/ 40 h 106"/>
              <a:gd name="T40" fmla="*/ 107 w 119"/>
              <a:gd name="T41" fmla="*/ 37 h 106"/>
              <a:gd name="T42" fmla="*/ 119 w 119"/>
              <a:gd name="T43" fmla="*/ 61 h 106"/>
              <a:gd name="T44" fmla="*/ 103 w 119"/>
              <a:gd name="T45" fmla="*/ 88 h 106"/>
              <a:gd name="T46" fmla="*/ 103 w 119"/>
              <a:gd name="T47" fmla="*/ 9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9" h="106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77" y="0"/>
                  <a:pt x="99" y="18"/>
                  <a:pt x="99" y="40"/>
                </a:cubicBezTo>
                <a:cubicBezTo>
                  <a:pt x="99" y="63"/>
                  <a:pt x="77" y="81"/>
                  <a:pt x="50" y="81"/>
                </a:cubicBezTo>
                <a:cubicBezTo>
                  <a:pt x="47" y="81"/>
                  <a:pt x="44" y="80"/>
                  <a:pt x="42" y="80"/>
                </a:cubicBezTo>
                <a:cubicBezTo>
                  <a:pt x="31" y="91"/>
                  <a:pt x="19" y="93"/>
                  <a:pt x="7" y="93"/>
                </a:cubicBezTo>
                <a:cubicBezTo>
                  <a:pt x="7" y="90"/>
                  <a:pt x="7" y="90"/>
                  <a:pt x="7" y="90"/>
                </a:cubicBezTo>
                <a:cubicBezTo>
                  <a:pt x="13" y="87"/>
                  <a:pt x="19" y="81"/>
                  <a:pt x="19" y="74"/>
                </a:cubicBezTo>
                <a:cubicBezTo>
                  <a:pt x="19" y="73"/>
                  <a:pt x="19" y="72"/>
                  <a:pt x="18" y="72"/>
                </a:cubicBezTo>
                <a:cubicBezTo>
                  <a:pt x="7" y="64"/>
                  <a:pt x="0" y="53"/>
                  <a:pt x="0" y="40"/>
                </a:cubicBezTo>
                <a:cubicBezTo>
                  <a:pt x="0" y="18"/>
                  <a:pt x="22" y="0"/>
                  <a:pt x="50" y="0"/>
                </a:cubicBezTo>
                <a:close/>
                <a:moveTo>
                  <a:pt x="103" y="90"/>
                </a:moveTo>
                <a:cubicBezTo>
                  <a:pt x="103" y="96"/>
                  <a:pt x="107" y="101"/>
                  <a:pt x="113" y="104"/>
                </a:cubicBezTo>
                <a:cubicBezTo>
                  <a:pt x="113" y="106"/>
                  <a:pt x="113" y="106"/>
                  <a:pt x="113" y="106"/>
                </a:cubicBezTo>
                <a:cubicBezTo>
                  <a:pt x="102" y="106"/>
                  <a:pt x="92" y="104"/>
                  <a:pt x="83" y="95"/>
                </a:cubicBezTo>
                <a:cubicBezTo>
                  <a:pt x="81" y="95"/>
                  <a:pt x="79" y="96"/>
                  <a:pt x="76" y="96"/>
                </a:cubicBezTo>
                <a:cubicBezTo>
                  <a:pt x="66" y="96"/>
                  <a:pt x="57" y="93"/>
                  <a:pt x="50" y="88"/>
                </a:cubicBezTo>
                <a:cubicBezTo>
                  <a:pt x="65" y="88"/>
                  <a:pt x="79" y="84"/>
                  <a:pt x="90" y="75"/>
                </a:cubicBezTo>
                <a:cubicBezTo>
                  <a:pt x="95" y="71"/>
                  <a:pt x="100" y="65"/>
                  <a:pt x="103" y="60"/>
                </a:cubicBezTo>
                <a:cubicBezTo>
                  <a:pt x="106" y="54"/>
                  <a:pt x="107" y="47"/>
                  <a:pt x="107" y="40"/>
                </a:cubicBezTo>
                <a:cubicBezTo>
                  <a:pt x="107" y="39"/>
                  <a:pt x="107" y="38"/>
                  <a:pt x="107" y="37"/>
                </a:cubicBezTo>
                <a:cubicBezTo>
                  <a:pt x="115" y="43"/>
                  <a:pt x="119" y="52"/>
                  <a:pt x="119" y="61"/>
                </a:cubicBezTo>
                <a:cubicBezTo>
                  <a:pt x="119" y="72"/>
                  <a:pt x="113" y="82"/>
                  <a:pt x="103" y="88"/>
                </a:cubicBezTo>
                <a:cubicBezTo>
                  <a:pt x="103" y="89"/>
                  <a:pt x="103" y="89"/>
                  <a:pt x="103" y="9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21" name="Freeform 207">
            <a:extLst>
              <a:ext uri="{FF2B5EF4-FFF2-40B4-BE49-F238E27FC236}">
                <a16:creationId xmlns:a16="http://schemas.microsoft.com/office/drawing/2014/main" id="{397372BF-E9C0-6A2E-8E08-DB225342AAFC}"/>
              </a:ext>
            </a:extLst>
          </p:cNvPr>
          <p:cNvSpPr>
            <a:spLocks noEditPoints="1"/>
          </p:cNvSpPr>
          <p:nvPr/>
        </p:nvSpPr>
        <p:spPr bwMode="auto">
          <a:xfrm>
            <a:off x="9682435" y="4835870"/>
            <a:ext cx="167357" cy="168825"/>
          </a:xfrm>
          <a:custGeom>
            <a:avLst/>
            <a:gdLst>
              <a:gd name="T0" fmla="*/ 35 w 70"/>
              <a:gd name="T1" fmla="*/ 0 h 70"/>
              <a:gd name="T2" fmla="*/ 0 w 70"/>
              <a:gd name="T3" fmla="*/ 35 h 70"/>
              <a:gd name="T4" fmla="*/ 35 w 70"/>
              <a:gd name="T5" fmla="*/ 70 h 70"/>
              <a:gd name="T6" fmla="*/ 70 w 70"/>
              <a:gd name="T7" fmla="*/ 35 h 70"/>
              <a:gd name="T8" fmla="*/ 35 w 70"/>
              <a:gd name="T9" fmla="*/ 0 h 70"/>
              <a:gd name="T10" fmla="*/ 29 w 70"/>
              <a:gd name="T11" fmla="*/ 57 h 70"/>
              <a:gd name="T12" fmla="*/ 14 w 70"/>
              <a:gd name="T13" fmla="*/ 38 h 70"/>
              <a:gd name="T14" fmla="*/ 21 w 70"/>
              <a:gd name="T15" fmla="*/ 31 h 70"/>
              <a:gd name="T16" fmla="*/ 29 w 70"/>
              <a:gd name="T17" fmla="*/ 41 h 70"/>
              <a:gd name="T18" fmla="*/ 54 w 70"/>
              <a:gd name="T19" fmla="*/ 21 h 70"/>
              <a:gd name="T20" fmla="*/ 57 w 70"/>
              <a:gd name="T21" fmla="*/ 24 h 70"/>
              <a:gd name="T22" fmla="*/ 29 w 70"/>
              <a:gd name="T23" fmla="*/ 5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0" h="70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29" y="57"/>
                </a:moveTo>
                <a:cubicBezTo>
                  <a:pt x="14" y="38"/>
                  <a:pt x="14" y="38"/>
                  <a:pt x="14" y="38"/>
                </a:cubicBezTo>
                <a:cubicBezTo>
                  <a:pt x="21" y="31"/>
                  <a:pt x="21" y="31"/>
                  <a:pt x="21" y="31"/>
                </a:cubicBezTo>
                <a:cubicBezTo>
                  <a:pt x="29" y="41"/>
                  <a:pt x="29" y="41"/>
                  <a:pt x="29" y="41"/>
                </a:cubicBezTo>
                <a:cubicBezTo>
                  <a:pt x="54" y="21"/>
                  <a:pt x="54" y="21"/>
                  <a:pt x="54" y="21"/>
                </a:cubicBezTo>
                <a:cubicBezTo>
                  <a:pt x="57" y="24"/>
                  <a:pt x="57" y="24"/>
                  <a:pt x="57" y="24"/>
                </a:cubicBezTo>
                <a:lnTo>
                  <a:pt x="29" y="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22" name="Freeform 208">
            <a:extLst>
              <a:ext uri="{FF2B5EF4-FFF2-40B4-BE49-F238E27FC236}">
                <a16:creationId xmlns:a16="http://schemas.microsoft.com/office/drawing/2014/main" id="{1C5F94D5-66B9-5E26-EEC1-DA09C7B10648}"/>
              </a:ext>
            </a:extLst>
          </p:cNvPr>
          <p:cNvSpPr>
            <a:spLocks noEditPoints="1"/>
          </p:cNvSpPr>
          <p:nvPr/>
        </p:nvSpPr>
        <p:spPr bwMode="auto">
          <a:xfrm>
            <a:off x="8869135" y="5114799"/>
            <a:ext cx="206996" cy="234889"/>
          </a:xfrm>
          <a:custGeom>
            <a:avLst/>
            <a:gdLst>
              <a:gd name="T0" fmla="*/ 55 w 86"/>
              <a:gd name="T1" fmla="*/ 14 h 98"/>
              <a:gd name="T2" fmla="*/ 55 w 86"/>
              <a:gd name="T3" fmla="*/ 27 h 98"/>
              <a:gd name="T4" fmla="*/ 65 w 86"/>
              <a:gd name="T5" fmla="*/ 33 h 98"/>
              <a:gd name="T6" fmla="*/ 74 w 86"/>
              <a:gd name="T7" fmla="*/ 55 h 98"/>
              <a:gd name="T8" fmla="*/ 65 w 86"/>
              <a:gd name="T9" fmla="*/ 77 h 98"/>
              <a:gd name="T10" fmla="*/ 43 w 86"/>
              <a:gd name="T11" fmla="*/ 85 h 98"/>
              <a:gd name="T12" fmla="*/ 22 w 86"/>
              <a:gd name="T13" fmla="*/ 77 h 98"/>
              <a:gd name="T14" fmla="*/ 13 w 86"/>
              <a:gd name="T15" fmla="*/ 55 h 98"/>
              <a:gd name="T16" fmla="*/ 22 w 86"/>
              <a:gd name="T17" fmla="*/ 33 h 98"/>
              <a:gd name="T18" fmla="*/ 31 w 86"/>
              <a:gd name="T19" fmla="*/ 27 h 98"/>
              <a:gd name="T20" fmla="*/ 31 w 86"/>
              <a:gd name="T21" fmla="*/ 14 h 98"/>
              <a:gd name="T22" fmla="*/ 0 w 86"/>
              <a:gd name="T23" fmla="*/ 55 h 98"/>
              <a:gd name="T24" fmla="*/ 43 w 86"/>
              <a:gd name="T25" fmla="*/ 98 h 98"/>
              <a:gd name="T26" fmla="*/ 86 w 86"/>
              <a:gd name="T27" fmla="*/ 55 h 98"/>
              <a:gd name="T28" fmla="*/ 55 w 86"/>
              <a:gd name="T29" fmla="*/ 14 h 98"/>
              <a:gd name="T30" fmla="*/ 37 w 86"/>
              <a:gd name="T31" fmla="*/ 0 h 98"/>
              <a:gd name="T32" fmla="*/ 49 w 86"/>
              <a:gd name="T33" fmla="*/ 0 h 98"/>
              <a:gd name="T34" fmla="*/ 49 w 86"/>
              <a:gd name="T35" fmla="*/ 49 h 98"/>
              <a:gd name="T36" fmla="*/ 37 w 86"/>
              <a:gd name="T37" fmla="*/ 49 h 98"/>
              <a:gd name="T38" fmla="*/ 37 w 86"/>
              <a:gd name="T3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6" h="98">
                <a:moveTo>
                  <a:pt x="55" y="14"/>
                </a:moveTo>
                <a:cubicBezTo>
                  <a:pt x="55" y="27"/>
                  <a:pt x="55" y="27"/>
                  <a:pt x="55" y="27"/>
                </a:cubicBezTo>
                <a:cubicBezTo>
                  <a:pt x="59" y="28"/>
                  <a:pt x="62" y="31"/>
                  <a:pt x="65" y="33"/>
                </a:cubicBezTo>
                <a:cubicBezTo>
                  <a:pt x="71" y="39"/>
                  <a:pt x="74" y="47"/>
                  <a:pt x="74" y="55"/>
                </a:cubicBezTo>
                <a:cubicBezTo>
                  <a:pt x="74" y="63"/>
                  <a:pt x="71" y="71"/>
                  <a:pt x="65" y="77"/>
                </a:cubicBezTo>
                <a:cubicBezTo>
                  <a:pt x="59" y="82"/>
                  <a:pt x="51" y="85"/>
                  <a:pt x="43" y="85"/>
                </a:cubicBezTo>
                <a:cubicBezTo>
                  <a:pt x="35" y="85"/>
                  <a:pt x="27" y="82"/>
                  <a:pt x="22" y="77"/>
                </a:cubicBezTo>
                <a:cubicBezTo>
                  <a:pt x="16" y="71"/>
                  <a:pt x="13" y="63"/>
                  <a:pt x="13" y="55"/>
                </a:cubicBezTo>
                <a:cubicBezTo>
                  <a:pt x="13" y="47"/>
                  <a:pt x="16" y="39"/>
                  <a:pt x="22" y="33"/>
                </a:cubicBezTo>
                <a:cubicBezTo>
                  <a:pt x="24" y="31"/>
                  <a:pt x="27" y="28"/>
                  <a:pt x="31" y="27"/>
                </a:cubicBezTo>
                <a:cubicBezTo>
                  <a:pt x="31" y="14"/>
                  <a:pt x="31" y="14"/>
                  <a:pt x="31" y="14"/>
                </a:cubicBezTo>
                <a:cubicBezTo>
                  <a:pt x="13" y="19"/>
                  <a:pt x="0" y="36"/>
                  <a:pt x="0" y="55"/>
                </a:cubicBezTo>
                <a:cubicBezTo>
                  <a:pt x="0" y="79"/>
                  <a:pt x="20" y="98"/>
                  <a:pt x="43" y="98"/>
                </a:cubicBezTo>
                <a:cubicBezTo>
                  <a:pt x="67" y="98"/>
                  <a:pt x="86" y="79"/>
                  <a:pt x="86" y="55"/>
                </a:cubicBezTo>
                <a:cubicBezTo>
                  <a:pt x="86" y="36"/>
                  <a:pt x="73" y="19"/>
                  <a:pt x="55" y="14"/>
                </a:cubicBezTo>
                <a:close/>
                <a:moveTo>
                  <a:pt x="37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49"/>
                  <a:pt x="49" y="49"/>
                  <a:pt x="49" y="49"/>
                </a:cubicBezTo>
                <a:cubicBezTo>
                  <a:pt x="37" y="49"/>
                  <a:pt x="37" y="49"/>
                  <a:pt x="37" y="49"/>
                </a:cubicBezTo>
                <a:lnTo>
                  <a:pt x="3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23" name="Freeform 209">
            <a:extLst>
              <a:ext uri="{FF2B5EF4-FFF2-40B4-BE49-F238E27FC236}">
                <a16:creationId xmlns:a16="http://schemas.microsoft.com/office/drawing/2014/main" id="{FF5A7497-DB6A-B503-0812-F766DCA23F61}"/>
              </a:ext>
            </a:extLst>
          </p:cNvPr>
          <p:cNvSpPr/>
          <p:nvPr/>
        </p:nvSpPr>
        <p:spPr bwMode="auto">
          <a:xfrm>
            <a:off x="8612226" y="5357028"/>
            <a:ext cx="278929" cy="233420"/>
          </a:xfrm>
          <a:custGeom>
            <a:avLst/>
            <a:gdLst>
              <a:gd name="T0" fmla="*/ 57 w 116"/>
              <a:gd name="T1" fmla="*/ 1 h 97"/>
              <a:gd name="T2" fmla="*/ 48 w 116"/>
              <a:gd name="T3" fmla="*/ 8 h 97"/>
              <a:gd name="T4" fmla="*/ 55 w 116"/>
              <a:gd name="T5" fmla="*/ 18 h 97"/>
              <a:gd name="T6" fmla="*/ 85 w 116"/>
              <a:gd name="T7" fmla="*/ 22 h 97"/>
              <a:gd name="T8" fmla="*/ 5 w 116"/>
              <a:gd name="T9" fmla="*/ 81 h 97"/>
              <a:gd name="T10" fmla="*/ 3 w 116"/>
              <a:gd name="T11" fmla="*/ 93 h 97"/>
              <a:gd name="T12" fmla="*/ 8 w 116"/>
              <a:gd name="T13" fmla="*/ 96 h 97"/>
              <a:gd name="T14" fmla="*/ 15 w 116"/>
              <a:gd name="T15" fmla="*/ 95 h 97"/>
              <a:gd name="T16" fmla="*/ 95 w 116"/>
              <a:gd name="T17" fmla="*/ 36 h 97"/>
              <a:gd name="T18" fmla="*/ 90 w 116"/>
              <a:gd name="T19" fmla="*/ 66 h 97"/>
              <a:gd name="T20" fmla="*/ 97 w 116"/>
              <a:gd name="T21" fmla="*/ 76 h 97"/>
              <a:gd name="T22" fmla="*/ 107 w 116"/>
              <a:gd name="T23" fmla="*/ 69 h 97"/>
              <a:gd name="T24" fmla="*/ 116 w 116"/>
              <a:gd name="T25" fmla="*/ 10 h 97"/>
              <a:gd name="T26" fmla="*/ 57 w 116"/>
              <a:gd name="T27" fmla="*/ 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" h="97">
                <a:moveTo>
                  <a:pt x="57" y="1"/>
                </a:moveTo>
                <a:cubicBezTo>
                  <a:pt x="53" y="0"/>
                  <a:pt x="48" y="3"/>
                  <a:pt x="48" y="8"/>
                </a:cubicBezTo>
                <a:cubicBezTo>
                  <a:pt x="47" y="13"/>
                  <a:pt x="50" y="17"/>
                  <a:pt x="55" y="18"/>
                </a:cubicBezTo>
                <a:cubicBezTo>
                  <a:pt x="85" y="22"/>
                  <a:pt x="85" y="22"/>
                  <a:pt x="85" y="22"/>
                </a:cubicBezTo>
                <a:cubicBezTo>
                  <a:pt x="5" y="81"/>
                  <a:pt x="5" y="81"/>
                  <a:pt x="5" y="81"/>
                </a:cubicBezTo>
                <a:cubicBezTo>
                  <a:pt x="1" y="84"/>
                  <a:pt x="0" y="89"/>
                  <a:pt x="3" y="93"/>
                </a:cubicBezTo>
                <a:cubicBezTo>
                  <a:pt x="4" y="95"/>
                  <a:pt x="6" y="96"/>
                  <a:pt x="8" y="96"/>
                </a:cubicBezTo>
                <a:cubicBezTo>
                  <a:pt x="10" y="97"/>
                  <a:pt x="13" y="96"/>
                  <a:pt x="15" y="95"/>
                </a:cubicBezTo>
                <a:cubicBezTo>
                  <a:pt x="95" y="36"/>
                  <a:pt x="95" y="36"/>
                  <a:pt x="95" y="36"/>
                </a:cubicBezTo>
                <a:cubicBezTo>
                  <a:pt x="90" y="66"/>
                  <a:pt x="90" y="66"/>
                  <a:pt x="90" y="66"/>
                </a:cubicBezTo>
                <a:cubicBezTo>
                  <a:pt x="90" y="71"/>
                  <a:pt x="93" y="75"/>
                  <a:pt x="97" y="76"/>
                </a:cubicBezTo>
                <a:cubicBezTo>
                  <a:pt x="102" y="76"/>
                  <a:pt x="106" y="73"/>
                  <a:pt x="107" y="69"/>
                </a:cubicBezTo>
                <a:cubicBezTo>
                  <a:pt x="116" y="10"/>
                  <a:pt x="116" y="10"/>
                  <a:pt x="116" y="10"/>
                </a:cubicBezTo>
                <a:lnTo>
                  <a:pt x="57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24" name="Freeform 210">
            <a:extLst>
              <a:ext uri="{FF2B5EF4-FFF2-40B4-BE49-F238E27FC236}">
                <a16:creationId xmlns:a16="http://schemas.microsoft.com/office/drawing/2014/main" id="{3F2D41F2-8F7C-7B1B-5214-1E590E0C883E}"/>
              </a:ext>
            </a:extLst>
          </p:cNvPr>
          <p:cNvSpPr>
            <a:spLocks noEditPoints="1"/>
          </p:cNvSpPr>
          <p:nvPr/>
        </p:nvSpPr>
        <p:spPr bwMode="auto">
          <a:xfrm>
            <a:off x="9234680" y="5013504"/>
            <a:ext cx="239293" cy="256909"/>
          </a:xfrm>
          <a:custGeom>
            <a:avLst/>
            <a:gdLst>
              <a:gd name="T0" fmla="*/ 90 w 100"/>
              <a:gd name="T1" fmla="*/ 0 h 107"/>
              <a:gd name="T2" fmla="*/ 10 w 100"/>
              <a:gd name="T3" fmla="*/ 0 h 107"/>
              <a:gd name="T4" fmla="*/ 0 w 100"/>
              <a:gd name="T5" fmla="*/ 10 h 107"/>
              <a:gd name="T6" fmla="*/ 0 w 100"/>
              <a:gd name="T7" fmla="*/ 97 h 107"/>
              <a:gd name="T8" fmla="*/ 10 w 100"/>
              <a:gd name="T9" fmla="*/ 107 h 107"/>
              <a:gd name="T10" fmla="*/ 90 w 100"/>
              <a:gd name="T11" fmla="*/ 107 h 107"/>
              <a:gd name="T12" fmla="*/ 100 w 100"/>
              <a:gd name="T13" fmla="*/ 97 h 107"/>
              <a:gd name="T14" fmla="*/ 100 w 100"/>
              <a:gd name="T15" fmla="*/ 10 h 107"/>
              <a:gd name="T16" fmla="*/ 90 w 100"/>
              <a:gd name="T17" fmla="*/ 0 h 107"/>
              <a:gd name="T18" fmla="*/ 86 w 100"/>
              <a:gd name="T19" fmla="*/ 93 h 107"/>
              <a:gd name="T20" fmla="*/ 13 w 100"/>
              <a:gd name="T21" fmla="*/ 93 h 107"/>
              <a:gd name="T22" fmla="*/ 13 w 100"/>
              <a:gd name="T23" fmla="*/ 13 h 107"/>
              <a:gd name="T24" fmla="*/ 86 w 100"/>
              <a:gd name="T25" fmla="*/ 13 h 107"/>
              <a:gd name="T26" fmla="*/ 86 w 100"/>
              <a:gd name="T27" fmla="*/ 93 h 107"/>
              <a:gd name="T28" fmla="*/ 26 w 100"/>
              <a:gd name="T29" fmla="*/ 47 h 107"/>
              <a:gd name="T30" fmla="*/ 73 w 100"/>
              <a:gd name="T31" fmla="*/ 47 h 107"/>
              <a:gd name="T32" fmla="*/ 73 w 100"/>
              <a:gd name="T33" fmla="*/ 53 h 107"/>
              <a:gd name="T34" fmla="*/ 26 w 100"/>
              <a:gd name="T35" fmla="*/ 53 h 107"/>
              <a:gd name="T36" fmla="*/ 26 w 100"/>
              <a:gd name="T37" fmla="*/ 47 h 107"/>
              <a:gd name="T38" fmla="*/ 26 w 100"/>
              <a:gd name="T39" fmla="*/ 60 h 107"/>
              <a:gd name="T40" fmla="*/ 73 w 100"/>
              <a:gd name="T41" fmla="*/ 60 h 107"/>
              <a:gd name="T42" fmla="*/ 73 w 100"/>
              <a:gd name="T43" fmla="*/ 67 h 107"/>
              <a:gd name="T44" fmla="*/ 26 w 100"/>
              <a:gd name="T45" fmla="*/ 67 h 107"/>
              <a:gd name="T46" fmla="*/ 26 w 100"/>
              <a:gd name="T47" fmla="*/ 60 h 107"/>
              <a:gd name="T48" fmla="*/ 26 w 100"/>
              <a:gd name="T49" fmla="*/ 73 h 107"/>
              <a:gd name="T50" fmla="*/ 73 w 100"/>
              <a:gd name="T51" fmla="*/ 73 h 107"/>
              <a:gd name="T52" fmla="*/ 73 w 100"/>
              <a:gd name="T53" fmla="*/ 80 h 107"/>
              <a:gd name="T54" fmla="*/ 26 w 100"/>
              <a:gd name="T55" fmla="*/ 80 h 107"/>
              <a:gd name="T56" fmla="*/ 26 w 100"/>
              <a:gd name="T57" fmla="*/ 73 h 107"/>
              <a:gd name="T58" fmla="*/ 26 w 100"/>
              <a:gd name="T59" fmla="*/ 33 h 107"/>
              <a:gd name="T60" fmla="*/ 73 w 100"/>
              <a:gd name="T61" fmla="*/ 33 h 107"/>
              <a:gd name="T62" fmla="*/ 73 w 100"/>
              <a:gd name="T63" fmla="*/ 40 h 107"/>
              <a:gd name="T64" fmla="*/ 26 w 100"/>
              <a:gd name="T65" fmla="*/ 40 h 107"/>
              <a:gd name="T66" fmla="*/ 26 w 100"/>
              <a:gd name="T67" fmla="*/ 3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0" h="107">
                <a:moveTo>
                  <a:pt x="90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2"/>
                  <a:pt x="4" y="107"/>
                  <a:pt x="10" y="107"/>
                </a:cubicBezTo>
                <a:cubicBezTo>
                  <a:pt x="90" y="107"/>
                  <a:pt x="90" y="107"/>
                  <a:pt x="90" y="107"/>
                </a:cubicBezTo>
                <a:cubicBezTo>
                  <a:pt x="95" y="107"/>
                  <a:pt x="100" y="102"/>
                  <a:pt x="100" y="97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100" y="5"/>
                  <a:pt x="95" y="0"/>
                  <a:pt x="90" y="0"/>
                </a:cubicBezTo>
                <a:close/>
                <a:moveTo>
                  <a:pt x="86" y="93"/>
                </a:moveTo>
                <a:cubicBezTo>
                  <a:pt x="13" y="93"/>
                  <a:pt x="13" y="93"/>
                  <a:pt x="13" y="93"/>
                </a:cubicBezTo>
                <a:cubicBezTo>
                  <a:pt x="13" y="13"/>
                  <a:pt x="13" y="13"/>
                  <a:pt x="13" y="13"/>
                </a:cubicBezTo>
                <a:cubicBezTo>
                  <a:pt x="86" y="13"/>
                  <a:pt x="86" y="13"/>
                  <a:pt x="86" y="13"/>
                </a:cubicBezTo>
                <a:lnTo>
                  <a:pt x="86" y="93"/>
                </a:lnTo>
                <a:close/>
                <a:moveTo>
                  <a:pt x="26" y="47"/>
                </a:moveTo>
                <a:cubicBezTo>
                  <a:pt x="73" y="47"/>
                  <a:pt x="73" y="47"/>
                  <a:pt x="73" y="47"/>
                </a:cubicBezTo>
                <a:cubicBezTo>
                  <a:pt x="73" y="53"/>
                  <a:pt x="73" y="53"/>
                  <a:pt x="73" y="53"/>
                </a:cubicBezTo>
                <a:cubicBezTo>
                  <a:pt x="26" y="53"/>
                  <a:pt x="26" y="53"/>
                  <a:pt x="26" y="53"/>
                </a:cubicBezTo>
                <a:lnTo>
                  <a:pt x="26" y="47"/>
                </a:lnTo>
                <a:close/>
                <a:moveTo>
                  <a:pt x="26" y="60"/>
                </a:moveTo>
                <a:cubicBezTo>
                  <a:pt x="73" y="60"/>
                  <a:pt x="73" y="60"/>
                  <a:pt x="73" y="60"/>
                </a:cubicBezTo>
                <a:cubicBezTo>
                  <a:pt x="73" y="67"/>
                  <a:pt x="73" y="67"/>
                  <a:pt x="73" y="67"/>
                </a:cubicBezTo>
                <a:cubicBezTo>
                  <a:pt x="26" y="67"/>
                  <a:pt x="26" y="67"/>
                  <a:pt x="26" y="67"/>
                </a:cubicBezTo>
                <a:lnTo>
                  <a:pt x="26" y="60"/>
                </a:lnTo>
                <a:close/>
                <a:moveTo>
                  <a:pt x="26" y="73"/>
                </a:moveTo>
                <a:cubicBezTo>
                  <a:pt x="73" y="73"/>
                  <a:pt x="73" y="73"/>
                  <a:pt x="73" y="73"/>
                </a:cubicBezTo>
                <a:cubicBezTo>
                  <a:pt x="73" y="80"/>
                  <a:pt x="73" y="80"/>
                  <a:pt x="73" y="80"/>
                </a:cubicBezTo>
                <a:cubicBezTo>
                  <a:pt x="26" y="80"/>
                  <a:pt x="26" y="80"/>
                  <a:pt x="26" y="80"/>
                </a:cubicBezTo>
                <a:lnTo>
                  <a:pt x="26" y="73"/>
                </a:lnTo>
                <a:close/>
                <a:moveTo>
                  <a:pt x="26" y="33"/>
                </a:moveTo>
                <a:cubicBezTo>
                  <a:pt x="73" y="33"/>
                  <a:pt x="73" y="33"/>
                  <a:pt x="73" y="33"/>
                </a:cubicBezTo>
                <a:cubicBezTo>
                  <a:pt x="73" y="40"/>
                  <a:pt x="73" y="40"/>
                  <a:pt x="73" y="40"/>
                </a:cubicBezTo>
                <a:cubicBezTo>
                  <a:pt x="26" y="40"/>
                  <a:pt x="26" y="40"/>
                  <a:pt x="26" y="40"/>
                </a:cubicBezTo>
                <a:lnTo>
                  <a:pt x="26" y="3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25" name="Freeform 211">
            <a:extLst>
              <a:ext uri="{FF2B5EF4-FFF2-40B4-BE49-F238E27FC236}">
                <a16:creationId xmlns:a16="http://schemas.microsoft.com/office/drawing/2014/main" id="{46AFBDCA-05EA-807D-651F-BC252E2F2918}"/>
              </a:ext>
            </a:extLst>
          </p:cNvPr>
          <p:cNvSpPr/>
          <p:nvPr/>
        </p:nvSpPr>
        <p:spPr bwMode="auto">
          <a:xfrm>
            <a:off x="9535630" y="5045801"/>
            <a:ext cx="274526" cy="273057"/>
          </a:xfrm>
          <a:custGeom>
            <a:avLst/>
            <a:gdLst>
              <a:gd name="T0" fmla="*/ 86 w 114"/>
              <a:gd name="T1" fmla="*/ 72 h 114"/>
              <a:gd name="T2" fmla="*/ 66 w 114"/>
              <a:gd name="T3" fmla="*/ 52 h 114"/>
              <a:gd name="T4" fmla="*/ 114 w 114"/>
              <a:gd name="T5" fmla="*/ 16 h 114"/>
              <a:gd name="T6" fmla="*/ 100 w 114"/>
              <a:gd name="T7" fmla="*/ 2 h 114"/>
              <a:gd name="T8" fmla="*/ 40 w 114"/>
              <a:gd name="T9" fmla="*/ 26 h 114"/>
              <a:gd name="T10" fmla="*/ 21 w 114"/>
              <a:gd name="T11" fmla="*/ 7 h 114"/>
              <a:gd name="T12" fmla="*/ 4 w 114"/>
              <a:gd name="T13" fmla="*/ 4 h 114"/>
              <a:gd name="T14" fmla="*/ 7 w 114"/>
              <a:gd name="T15" fmla="*/ 21 h 114"/>
              <a:gd name="T16" fmla="*/ 26 w 114"/>
              <a:gd name="T17" fmla="*/ 40 h 114"/>
              <a:gd name="T18" fmla="*/ 2 w 114"/>
              <a:gd name="T19" fmla="*/ 100 h 114"/>
              <a:gd name="T20" fmla="*/ 16 w 114"/>
              <a:gd name="T21" fmla="*/ 114 h 114"/>
              <a:gd name="T22" fmla="*/ 52 w 114"/>
              <a:gd name="T23" fmla="*/ 66 h 114"/>
              <a:gd name="T24" fmla="*/ 72 w 114"/>
              <a:gd name="T25" fmla="*/ 86 h 114"/>
              <a:gd name="T26" fmla="*/ 72 w 114"/>
              <a:gd name="T27" fmla="*/ 114 h 114"/>
              <a:gd name="T28" fmla="*/ 86 w 114"/>
              <a:gd name="T29" fmla="*/ 114 h 114"/>
              <a:gd name="T30" fmla="*/ 93 w 114"/>
              <a:gd name="T31" fmla="*/ 93 h 114"/>
              <a:gd name="T32" fmla="*/ 114 w 114"/>
              <a:gd name="T33" fmla="*/ 86 h 114"/>
              <a:gd name="T34" fmla="*/ 114 w 114"/>
              <a:gd name="T35" fmla="*/ 72 h 114"/>
              <a:gd name="T36" fmla="*/ 86 w 114"/>
              <a:gd name="T37" fmla="*/ 7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4" h="114">
                <a:moveTo>
                  <a:pt x="86" y="72"/>
                </a:moveTo>
                <a:cubicBezTo>
                  <a:pt x="66" y="52"/>
                  <a:pt x="66" y="52"/>
                  <a:pt x="66" y="52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00" y="2"/>
                  <a:pt x="100" y="2"/>
                  <a:pt x="100" y="2"/>
                </a:cubicBezTo>
                <a:cubicBezTo>
                  <a:pt x="40" y="26"/>
                  <a:pt x="40" y="26"/>
                  <a:pt x="40" y="26"/>
                </a:cubicBezTo>
                <a:cubicBezTo>
                  <a:pt x="21" y="7"/>
                  <a:pt x="21" y="7"/>
                  <a:pt x="21" y="7"/>
                </a:cubicBezTo>
                <a:cubicBezTo>
                  <a:pt x="16" y="2"/>
                  <a:pt x="8" y="0"/>
                  <a:pt x="4" y="4"/>
                </a:cubicBezTo>
                <a:cubicBezTo>
                  <a:pt x="0" y="8"/>
                  <a:pt x="2" y="16"/>
                  <a:pt x="7" y="21"/>
                </a:cubicBezTo>
                <a:cubicBezTo>
                  <a:pt x="26" y="40"/>
                  <a:pt x="26" y="40"/>
                  <a:pt x="26" y="40"/>
                </a:cubicBezTo>
                <a:cubicBezTo>
                  <a:pt x="2" y="100"/>
                  <a:pt x="2" y="100"/>
                  <a:pt x="2" y="100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52" y="66"/>
                  <a:pt x="52" y="66"/>
                  <a:pt x="52" y="6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93" y="93"/>
                  <a:pt x="93" y="93"/>
                  <a:pt x="93" y="93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86" y="72"/>
                  <a:pt x="86" y="72"/>
                  <a:pt x="86" y="7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26" name="Freeform 212">
            <a:extLst>
              <a:ext uri="{FF2B5EF4-FFF2-40B4-BE49-F238E27FC236}">
                <a16:creationId xmlns:a16="http://schemas.microsoft.com/office/drawing/2014/main" id="{CF77B2A5-21BD-1799-8D31-1F4780AFAD56}"/>
              </a:ext>
            </a:extLst>
          </p:cNvPr>
          <p:cNvSpPr/>
          <p:nvPr/>
        </p:nvSpPr>
        <p:spPr bwMode="auto">
          <a:xfrm>
            <a:off x="9553246" y="5383453"/>
            <a:ext cx="258377" cy="211399"/>
          </a:xfrm>
          <a:custGeom>
            <a:avLst/>
            <a:gdLst>
              <a:gd name="T0" fmla="*/ 108 w 108"/>
              <a:gd name="T1" fmla="*/ 11 h 88"/>
              <a:gd name="T2" fmla="*/ 96 w 108"/>
              <a:gd name="T3" fmla="*/ 14 h 88"/>
              <a:gd name="T4" fmla="*/ 105 w 108"/>
              <a:gd name="T5" fmla="*/ 2 h 88"/>
              <a:gd name="T6" fmla="*/ 91 w 108"/>
              <a:gd name="T7" fmla="*/ 7 h 88"/>
              <a:gd name="T8" fmla="*/ 75 w 108"/>
              <a:gd name="T9" fmla="*/ 0 h 88"/>
              <a:gd name="T10" fmla="*/ 53 w 108"/>
              <a:gd name="T11" fmla="*/ 22 h 88"/>
              <a:gd name="T12" fmla="*/ 54 w 108"/>
              <a:gd name="T13" fmla="*/ 27 h 88"/>
              <a:gd name="T14" fmla="*/ 8 w 108"/>
              <a:gd name="T15" fmla="*/ 4 h 88"/>
              <a:gd name="T16" fmla="*/ 5 w 108"/>
              <a:gd name="T17" fmla="*/ 15 h 88"/>
              <a:gd name="T18" fmla="*/ 15 w 108"/>
              <a:gd name="T19" fmla="*/ 34 h 88"/>
              <a:gd name="T20" fmla="*/ 5 w 108"/>
              <a:gd name="T21" fmla="*/ 31 h 88"/>
              <a:gd name="T22" fmla="*/ 5 w 108"/>
              <a:gd name="T23" fmla="*/ 31 h 88"/>
              <a:gd name="T24" fmla="*/ 23 w 108"/>
              <a:gd name="T25" fmla="*/ 53 h 88"/>
              <a:gd name="T26" fmla="*/ 17 w 108"/>
              <a:gd name="T27" fmla="*/ 54 h 88"/>
              <a:gd name="T28" fmla="*/ 13 w 108"/>
              <a:gd name="T29" fmla="*/ 53 h 88"/>
              <a:gd name="T30" fmla="*/ 33 w 108"/>
              <a:gd name="T31" fmla="*/ 69 h 88"/>
              <a:gd name="T32" fmla="*/ 6 w 108"/>
              <a:gd name="T33" fmla="*/ 78 h 88"/>
              <a:gd name="T34" fmla="*/ 0 w 108"/>
              <a:gd name="T35" fmla="*/ 78 h 88"/>
              <a:gd name="T36" fmla="*/ 34 w 108"/>
              <a:gd name="T37" fmla="*/ 88 h 88"/>
              <a:gd name="T38" fmla="*/ 97 w 108"/>
              <a:gd name="T39" fmla="*/ 25 h 88"/>
              <a:gd name="T40" fmla="*/ 97 w 108"/>
              <a:gd name="T41" fmla="*/ 22 h 88"/>
              <a:gd name="T42" fmla="*/ 108 w 108"/>
              <a:gd name="T43" fmla="*/ 1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88">
                <a:moveTo>
                  <a:pt x="108" y="11"/>
                </a:moveTo>
                <a:cubicBezTo>
                  <a:pt x="104" y="12"/>
                  <a:pt x="100" y="13"/>
                  <a:pt x="96" y="14"/>
                </a:cubicBezTo>
                <a:cubicBezTo>
                  <a:pt x="100" y="11"/>
                  <a:pt x="104" y="7"/>
                  <a:pt x="105" y="2"/>
                </a:cubicBezTo>
                <a:cubicBezTo>
                  <a:pt x="101" y="4"/>
                  <a:pt x="96" y="6"/>
                  <a:pt x="91" y="7"/>
                </a:cubicBezTo>
                <a:cubicBezTo>
                  <a:pt x="87" y="3"/>
                  <a:pt x="81" y="0"/>
                  <a:pt x="75" y="0"/>
                </a:cubicBezTo>
                <a:cubicBezTo>
                  <a:pt x="63" y="0"/>
                  <a:pt x="53" y="10"/>
                  <a:pt x="53" y="22"/>
                </a:cubicBezTo>
                <a:cubicBezTo>
                  <a:pt x="53" y="24"/>
                  <a:pt x="53" y="26"/>
                  <a:pt x="54" y="27"/>
                </a:cubicBezTo>
                <a:cubicBezTo>
                  <a:pt x="35" y="26"/>
                  <a:pt x="19" y="18"/>
                  <a:pt x="8" y="4"/>
                </a:cubicBezTo>
                <a:cubicBezTo>
                  <a:pt x="6" y="7"/>
                  <a:pt x="5" y="11"/>
                  <a:pt x="5" y="15"/>
                </a:cubicBezTo>
                <a:cubicBezTo>
                  <a:pt x="5" y="23"/>
                  <a:pt x="9" y="30"/>
                  <a:pt x="15" y="34"/>
                </a:cubicBezTo>
                <a:cubicBezTo>
                  <a:pt x="11" y="34"/>
                  <a:pt x="8" y="33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42"/>
                  <a:pt x="12" y="51"/>
                  <a:pt x="23" y="53"/>
                </a:cubicBezTo>
                <a:cubicBezTo>
                  <a:pt x="21" y="53"/>
                  <a:pt x="19" y="54"/>
                  <a:pt x="17" y="54"/>
                </a:cubicBezTo>
                <a:cubicBezTo>
                  <a:pt x="15" y="54"/>
                  <a:pt x="14" y="54"/>
                  <a:pt x="13" y="53"/>
                </a:cubicBezTo>
                <a:cubicBezTo>
                  <a:pt x="15" y="62"/>
                  <a:pt x="23" y="69"/>
                  <a:pt x="33" y="69"/>
                </a:cubicBezTo>
                <a:cubicBezTo>
                  <a:pt x="26" y="75"/>
                  <a:pt x="16" y="78"/>
                  <a:pt x="6" y="78"/>
                </a:cubicBezTo>
                <a:cubicBezTo>
                  <a:pt x="4" y="78"/>
                  <a:pt x="2" y="78"/>
                  <a:pt x="0" y="78"/>
                </a:cubicBezTo>
                <a:cubicBezTo>
                  <a:pt x="10" y="84"/>
                  <a:pt x="22" y="88"/>
                  <a:pt x="34" y="88"/>
                </a:cubicBezTo>
                <a:cubicBezTo>
                  <a:pt x="75" y="88"/>
                  <a:pt x="97" y="54"/>
                  <a:pt x="97" y="25"/>
                </a:cubicBezTo>
                <a:cubicBezTo>
                  <a:pt x="97" y="24"/>
                  <a:pt x="97" y="23"/>
                  <a:pt x="97" y="22"/>
                </a:cubicBezTo>
                <a:cubicBezTo>
                  <a:pt x="102" y="19"/>
                  <a:pt x="105" y="15"/>
                  <a:pt x="108" y="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27" name="Freeform 213">
            <a:extLst>
              <a:ext uri="{FF2B5EF4-FFF2-40B4-BE49-F238E27FC236}">
                <a16:creationId xmlns:a16="http://schemas.microsoft.com/office/drawing/2014/main" id="{029B2EF6-D609-D7A8-B5B1-7D9255D68036}"/>
              </a:ext>
            </a:extLst>
          </p:cNvPr>
          <p:cNvSpPr/>
          <p:nvPr/>
        </p:nvSpPr>
        <p:spPr bwMode="auto">
          <a:xfrm>
            <a:off x="9936409" y="5515577"/>
            <a:ext cx="182039" cy="189378"/>
          </a:xfrm>
          <a:custGeom>
            <a:avLst/>
            <a:gdLst>
              <a:gd name="T0" fmla="*/ 66 w 124"/>
              <a:gd name="T1" fmla="*/ 0 h 129"/>
              <a:gd name="T2" fmla="*/ 66 w 124"/>
              <a:gd name="T3" fmla="*/ 59 h 129"/>
              <a:gd name="T4" fmla="*/ 124 w 124"/>
              <a:gd name="T5" fmla="*/ 0 h 129"/>
              <a:gd name="T6" fmla="*/ 124 w 124"/>
              <a:gd name="T7" fmla="*/ 129 h 129"/>
              <a:gd name="T8" fmla="*/ 66 w 124"/>
              <a:gd name="T9" fmla="*/ 70 h 129"/>
              <a:gd name="T10" fmla="*/ 66 w 124"/>
              <a:gd name="T11" fmla="*/ 129 h 129"/>
              <a:gd name="T12" fmla="*/ 0 w 124"/>
              <a:gd name="T13" fmla="*/ 64 h 129"/>
              <a:gd name="T14" fmla="*/ 66 w 124"/>
              <a:gd name="T15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129">
                <a:moveTo>
                  <a:pt x="66" y="0"/>
                </a:moveTo>
                <a:lnTo>
                  <a:pt x="66" y="59"/>
                </a:lnTo>
                <a:lnTo>
                  <a:pt x="124" y="0"/>
                </a:lnTo>
                <a:lnTo>
                  <a:pt x="124" y="129"/>
                </a:lnTo>
                <a:lnTo>
                  <a:pt x="66" y="70"/>
                </a:lnTo>
                <a:lnTo>
                  <a:pt x="66" y="129"/>
                </a:lnTo>
                <a:lnTo>
                  <a:pt x="0" y="64"/>
                </a:lnTo>
                <a:lnTo>
                  <a:pt x="6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28" name="Freeform 214">
            <a:extLst>
              <a:ext uri="{FF2B5EF4-FFF2-40B4-BE49-F238E27FC236}">
                <a16:creationId xmlns:a16="http://schemas.microsoft.com/office/drawing/2014/main" id="{C7DA1E3A-65B9-E9C1-BCC4-73F0B1819CF6}"/>
              </a:ext>
            </a:extLst>
          </p:cNvPr>
          <p:cNvSpPr>
            <a:spLocks noEditPoints="1"/>
          </p:cNvSpPr>
          <p:nvPr/>
        </p:nvSpPr>
        <p:spPr bwMode="auto">
          <a:xfrm>
            <a:off x="9607565" y="5553747"/>
            <a:ext cx="274526" cy="273057"/>
          </a:xfrm>
          <a:custGeom>
            <a:avLst/>
            <a:gdLst>
              <a:gd name="T0" fmla="*/ 0 w 114"/>
              <a:gd name="T1" fmla="*/ 83 h 114"/>
              <a:gd name="T2" fmla="*/ 10 w 114"/>
              <a:gd name="T3" fmla="*/ 93 h 114"/>
              <a:gd name="T4" fmla="*/ 30 w 114"/>
              <a:gd name="T5" fmla="*/ 73 h 114"/>
              <a:gd name="T6" fmla="*/ 41 w 114"/>
              <a:gd name="T7" fmla="*/ 84 h 114"/>
              <a:gd name="T8" fmla="*/ 21 w 114"/>
              <a:gd name="T9" fmla="*/ 104 h 114"/>
              <a:gd name="T10" fmla="*/ 31 w 114"/>
              <a:gd name="T11" fmla="*/ 114 h 114"/>
              <a:gd name="T12" fmla="*/ 51 w 114"/>
              <a:gd name="T13" fmla="*/ 94 h 114"/>
              <a:gd name="T14" fmla="*/ 64 w 114"/>
              <a:gd name="T15" fmla="*/ 107 h 114"/>
              <a:gd name="T16" fmla="*/ 74 w 114"/>
              <a:gd name="T17" fmla="*/ 97 h 114"/>
              <a:gd name="T18" fmla="*/ 17 w 114"/>
              <a:gd name="T19" fmla="*/ 40 h 114"/>
              <a:gd name="T20" fmla="*/ 7 w 114"/>
              <a:gd name="T21" fmla="*/ 50 h 114"/>
              <a:gd name="T22" fmla="*/ 20 w 114"/>
              <a:gd name="T23" fmla="*/ 63 h 114"/>
              <a:gd name="T24" fmla="*/ 0 w 114"/>
              <a:gd name="T25" fmla="*/ 83 h 114"/>
              <a:gd name="T26" fmla="*/ 84 w 114"/>
              <a:gd name="T27" fmla="*/ 30 h 114"/>
              <a:gd name="T28" fmla="*/ 26 w 114"/>
              <a:gd name="T29" fmla="*/ 39 h 114"/>
              <a:gd name="T30" fmla="*/ 75 w 114"/>
              <a:gd name="T31" fmla="*/ 88 h 114"/>
              <a:gd name="T32" fmla="*/ 84 w 114"/>
              <a:gd name="T33" fmla="*/ 30 h 114"/>
              <a:gd name="T34" fmla="*/ 93 w 114"/>
              <a:gd name="T35" fmla="*/ 35 h 114"/>
              <a:gd name="T36" fmla="*/ 79 w 114"/>
              <a:gd name="T37" fmla="*/ 21 h 114"/>
              <a:gd name="T38" fmla="*/ 100 w 114"/>
              <a:gd name="T39" fmla="*/ 0 h 114"/>
              <a:gd name="T40" fmla="*/ 114 w 114"/>
              <a:gd name="T41" fmla="*/ 14 h 114"/>
              <a:gd name="T42" fmla="*/ 93 w 114"/>
              <a:gd name="T43" fmla="*/ 3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4" h="114">
                <a:moveTo>
                  <a:pt x="0" y="83"/>
                </a:moveTo>
                <a:cubicBezTo>
                  <a:pt x="10" y="93"/>
                  <a:pt x="10" y="93"/>
                  <a:pt x="10" y="93"/>
                </a:cubicBezTo>
                <a:cubicBezTo>
                  <a:pt x="30" y="73"/>
                  <a:pt x="30" y="73"/>
                  <a:pt x="30" y="73"/>
                </a:cubicBezTo>
                <a:cubicBezTo>
                  <a:pt x="41" y="84"/>
                  <a:pt x="41" y="84"/>
                  <a:pt x="41" y="84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51" y="94"/>
                  <a:pt x="51" y="94"/>
                  <a:pt x="51" y="94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74" y="97"/>
                  <a:pt x="74" y="97"/>
                  <a:pt x="74" y="97"/>
                </a:cubicBezTo>
                <a:cubicBezTo>
                  <a:pt x="17" y="40"/>
                  <a:pt x="17" y="40"/>
                  <a:pt x="17" y="40"/>
                </a:cubicBezTo>
                <a:cubicBezTo>
                  <a:pt x="7" y="50"/>
                  <a:pt x="7" y="50"/>
                  <a:pt x="7" y="50"/>
                </a:cubicBezTo>
                <a:cubicBezTo>
                  <a:pt x="20" y="63"/>
                  <a:pt x="20" y="63"/>
                  <a:pt x="20" y="63"/>
                </a:cubicBezTo>
                <a:lnTo>
                  <a:pt x="0" y="83"/>
                </a:lnTo>
                <a:close/>
                <a:moveTo>
                  <a:pt x="84" y="30"/>
                </a:moveTo>
                <a:cubicBezTo>
                  <a:pt x="65" y="12"/>
                  <a:pt x="41" y="26"/>
                  <a:pt x="26" y="39"/>
                </a:cubicBezTo>
                <a:cubicBezTo>
                  <a:pt x="75" y="88"/>
                  <a:pt x="75" y="88"/>
                  <a:pt x="75" y="88"/>
                </a:cubicBezTo>
                <a:cubicBezTo>
                  <a:pt x="88" y="73"/>
                  <a:pt x="102" y="49"/>
                  <a:pt x="84" y="30"/>
                </a:cubicBezTo>
                <a:close/>
                <a:moveTo>
                  <a:pt x="93" y="35"/>
                </a:moveTo>
                <a:cubicBezTo>
                  <a:pt x="79" y="21"/>
                  <a:pt x="79" y="21"/>
                  <a:pt x="79" y="21"/>
                </a:cubicBezTo>
                <a:cubicBezTo>
                  <a:pt x="100" y="0"/>
                  <a:pt x="100" y="0"/>
                  <a:pt x="100" y="0"/>
                </a:cubicBezTo>
                <a:cubicBezTo>
                  <a:pt x="114" y="14"/>
                  <a:pt x="114" y="14"/>
                  <a:pt x="114" y="14"/>
                </a:cubicBezTo>
                <a:lnTo>
                  <a:pt x="93" y="3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29" name="Freeform 215">
            <a:extLst>
              <a:ext uri="{FF2B5EF4-FFF2-40B4-BE49-F238E27FC236}">
                <a16:creationId xmlns:a16="http://schemas.microsoft.com/office/drawing/2014/main" id="{FA5D15F9-ADAB-FC65-EE21-336F6AB813D7}"/>
              </a:ext>
            </a:extLst>
          </p:cNvPr>
          <p:cNvSpPr>
            <a:spLocks noEditPoints="1"/>
          </p:cNvSpPr>
          <p:nvPr/>
        </p:nvSpPr>
        <p:spPr bwMode="auto">
          <a:xfrm>
            <a:off x="8939601" y="5327666"/>
            <a:ext cx="274526" cy="268653"/>
          </a:xfrm>
          <a:custGeom>
            <a:avLst/>
            <a:gdLst>
              <a:gd name="T0" fmla="*/ 110 w 115"/>
              <a:gd name="T1" fmla="*/ 36 h 112"/>
              <a:gd name="T2" fmla="*/ 86 w 115"/>
              <a:gd name="T3" fmla="*/ 1 h 112"/>
              <a:gd name="T4" fmla="*/ 86 w 115"/>
              <a:gd name="T5" fmla="*/ 1 h 112"/>
              <a:gd name="T6" fmla="*/ 77 w 115"/>
              <a:gd name="T7" fmla="*/ 4 h 112"/>
              <a:gd name="T8" fmla="*/ 32 w 115"/>
              <a:gd name="T9" fmla="*/ 39 h 112"/>
              <a:gd name="T10" fmla="*/ 36 w 115"/>
              <a:gd name="T11" fmla="*/ 56 h 112"/>
              <a:gd name="T12" fmla="*/ 42 w 115"/>
              <a:gd name="T13" fmla="*/ 73 h 112"/>
              <a:gd name="T14" fmla="*/ 98 w 115"/>
              <a:gd name="T15" fmla="*/ 81 h 112"/>
              <a:gd name="T16" fmla="*/ 106 w 115"/>
              <a:gd name="T17" fmla="*/ 78 h 112"/>
              <a:gd name="T18" fmla="*/ 106 w 115"/>
              <a:gd name="T19" fmla="*/ 79 h 112"/>
              <a:gd name="T20" fmla="*/ 110 w 115"/>
              <a:gd name="T21" fmla="*/ 36 h 112"/>
              <a:gd name="T22" fmla="*/ 102 w 115"/>
              <a:gd name="T23" fmla="*/ 73 h 112"/>
              <a:gd name="T24" fmla="*/ 99 w 115"/>
              <a:gd name="T25" fmla="*/ 73 h 112"/>
              <a:gd name="T26" fmla="*/ 93 w 115"/>
              <a:gd name="T27" fmla="*/ 67 h 112"/>
              <a:gd name="T28" fmla="*/ 83 w 115"/>
              <a:gd name="T29" fmla="*/ 43 h 112"/>
              <a:gd name="T30" fmla="*/ 80 w 115"/>
              <a:gd name="T31" fmla="*/ 18 h 112"/>
              <a:gd name="T32" fmla="*/ 82 w 115"/>
              <a:gd name="T33" fmla="*/ 10 h 112"/>
              <a:gd name="T34" fmla="*/ 84 w 115"/>
              <a:gd name="T35" fmla="*/ 8 h 112"/>
              <a:gd name="T36" fmla="*/ 87 w 115"/>
              <a:gd name="T37" fmla="*/ 9 h 112"/>
              <a:gd name="T38" fmla="*/ 93 w 115"/>
              <a:gd name="T39" fmla="*/ 15 h 112"/>
              <a:gd name="T40" fmla="*/ 103 w 115"/>
              <a:gd name="T41" fmla="*/ 38 h 112"/>
              <a:gd name="T42" fmla="*/ 106 w 115"/>
              <a:gd name="T43" fmla="*/ 63 h 112"/>
              <a:gd name="T44" fmla="*/ 104 w 115"/>
              <a:gd name="T45" fmla="*/ 71 h 112"/>
              <a:gd name="T46" fmla="*/ 102 w 115"/>
              <a:gd name="T47" fmla="*/ 73 h 112"/>
              <a:gd name="T48" fmla="*/ 28 w 115"/>
              <a:gd name="T49" fmla="*/ 58 h 112"/>
              <a:gd name="T50" fmla="*/ 25 w 115"/>
              <a:gd name="T51" fmla="*/ 42 h 112"/>
              <a:gd name="T52" fmla="*/ 11 w 115"/>
              <a:gd name="T53" fmla="*/ 47 h 112"/>
              <a:gd name="T54" fmla="*/ 4 w 115"/>
              <a:gd name="T55" fmla="*/ 49 h 112"/>
              <a:gd name="T56" fmla="*/ 0 w 115"/>
              <a:gd name="T57" fmla="*/ 61 h 112"/>
              <a:gd name="T58" fmla="*/ 3 w 115"/>
              <a:gd name="T59" fmla="*/ 70 h 112"/>
              <a:gd name="T60" fmla="*/ 11 w 115"/>
              <a:gd name="T61" fmla="*/ 78 h 112"/>
              <a:gd name="T62" fmla="*/ 19 w 115"/>
              <a:gd name="T63" fmla="*/ 76 h 112"/>
              <a:gd name="T64" fmla="*/ 34 w 115"/>
              <a:gd name="T65" fmla="*/ 73 h 112"/>
              <a:gd name="T66" fmla="*/ 28 w 115"/>
              <a:gd name="T67" fmla="*/ 58 h 112"/>
              <a:gd name="T68" fmla="*/ 47 w 115"/>
              <a:gd name="T69" fmla="*/ 77 h 112"/>
              <a:gd name="T70" fmla="*/ 32 w 115"/>
              <a:gd name="T71" fmla="*/ 78 h 112"/>
              <a:gd name="T72" fmla="*/ 50 w 115"/>
              <a:gd name="T73" fmla="*/ 110 h 112"/>
              <a:gd name="T74" fmla="*/ 54 w 115"/>
              <a:gd name="T75" fmla="*/ 111 h 112"/>
              <a:gd name="T76" fmla="*/ 66 w 115"/>
              <a:gd name="T77" fmla="*/ 102 h 112"/>
              <a:gd name="T78" fmla="*/ 66 w 115"/>
              <a:gd name="T79" fmla="*/ 98 h 112"/>
              <a:gd name="T80" fmla="*/ 47 w 115"/>
              <a:gd name="T81" fmla="*/ 77 h 112"/>
              <a:gd name="T82" fmla="*/ 96 w 115"/>
              <a:gd name="T83" fmla="*/ 53 h 112"/>
              <a:gd name="T84" fmla="*/ 95 w 115"/>
              <a:gd name="T85" fmla="*/ 53 h 112"/>
              <a:gd name="T86" fmla="*/ 93 w 115"/>
              <a:gd name="T87" fmla="*/ 51 h 112"/>
              <a:gd name="T88" fmla="*/ 89 w 115"/>
              <a:gd name="T89" fmla="*/ 42 h 112"/>
              <a:gd name="T90" fmla="*/ 88 w 115"/>
              <a:gd name="T91" fmla="*/ 32 h 112"/>
              <a:gd name="T92" fmla="*/ 89 w 115"/>
              <a:gd name="T93" fmla="*/ 29 h 112"/>
              <a:gd name="T94" fmla="*/ 90 w 115"/>
              <a:gd name="T95" fmla="*/ 28 h 112"/>
              <a:gd name="T96" fmla="*/ 91 w 115"/>
              <a:gd name="T97" fmla="*/ 29 h 112"/>
              <a:gd name="T98" fmla="*/ 93 w 115"/>
              <a:gd name="T99" fmla="*/ 31 h 112"/>
              <a:gd name="T100" fmla="*/ 97 w 115"/>
              <a:gd name="T101" fmla="*/ 40 h 112"/>
              <a:gd name="T102" fmla="*/ 98 w 115"/>
              <a:gd name="T103" fmla="*/ 49 h 112"/>
              <a:gd name="T104" fmla="*/ 97 w 115"/>
              <a:gd name="T105" fmla="*/ 52 h 112"/>
              <a:gd name="T106" fmla="*/ 96 w 115"/>
              <a:gd name="T107" fmla="*/ 53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5" h="112">
                <a:moveTo>
                  <a:pt x="110" y="36"/>
                </a:moveTo>
                <a:cubicBezTo>
                  <a:pt x="104" y="15"/>
                  <a:pt x="93" y="0"/>
                  <a:pt x="86" y="1"/>
                </a:cubicBezTo>
                <a:cubicBezTo>
                  <a:pt x="86" y="1"/>
                  <a:pt x="86" y="1"/>
                  <a:pt x="86" y="1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60" y="25"/>
                  <a:pt x="32" y="39"/>
                </a:cubicBezTo>
                <a:cubicBezTo>
                  <a:pt x="33" y="44"/>
                  <a:pt x="34" y="50"/>
                  <a:pt x="36" y="56"/>
                </a:cubicBezTo>
                <a:cubicBezTo>
                  <a:pt x="37" y="63"/>
                  <a:pt x="39" y="68"/>
                  <a:pt x="42" y="73"/>
                </a:cubicBezTo>
                <a:cubicBezTo>
                  <a:pt x="73" y="71"/>
                  <a:pt x="98" y="81"/>
                  <a:pt x="98" y="81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6" y="78"/>
                  <a:pt x="106" y="79"/>
                  <a:pt x="106" y="79"/>
                </a:cubicBezTo>
                <a:cubicBezTo>
                  <a:pt x="114" y="76"/>
                  <a:pt x="115" y="57"/>
                  <a:pt x="110" y="36"/>
                </a:cubicBezTo>
                <a:close/>
                <a:moveTo>
                  <a:pt x="102" y="73"/>
                </a:moveTo>
                <a:cubicBezTo>
                  <a:pt x="101" y="74"/>
                  <a:pt x="99" y="73"/>
                  <a:pt x="99" y="73"/>
                </a:cubicBezTo>
                <a:cubicBezTo>
                  <a:pt x="97" y="71"/>
                  <a:pt x="95" y="69"/>
                  <a:pt x="93" y="67"/>
                </a:cubicBezTo>
                <a:cubicBezTo>
                  <a:pt x="89" y="61"/>
                  <a:pt x="85" y="53"/>
                  <a:pt x="83" y="43"/>
                </a:cubicBezTo>
                <a:cubicBezTo>
                  <a:pt x="80" y="34"/>
                  <a:pt x="79" y="25"/>
                  <a:pt x="80" y="18"/>
                </a:cubicBezTo>
                <a:cubicBezTo>
                  <a:pt x="80" y="15"/>
                  <a:pt x="81" y="12"/>
                  <a:pt x="82" y="10"/>
                </a:cubicBezTo>
                <a:cubicBezTo>
                  <a:pt x="82" y="10"/>
                  <a:pt x="83" y="8"/>
                  <a:pt x="84" y="8"/>
                </a:cubicBezTo>
                <a:cubicBezTo>
                  <a:pt x="85" y="8"/>
                  <a:pt x="87" y="9"/>
                  <a:pt x="87" y="9"/>
                </a:cubicBezTo>
                <a:cubicBezTo>
                  <a:pt x="89" y="10"/>
                  <a:pt x="91" y="12"/>
                  <a:pt x="93" y="15"/>
                </a:cubicBezTo>
                <a:cubicBezTo>
                  <a:pt x="97" y="20"/>
                  <a:pt x="101" y="29"/>
                  <a:pt x="103" y="38"/>
                </a:cubicBezTo>
                <a:cubicBezTo>
                  <a:pt x="106" y="47"/>
                  <a:pt x="107" y="56"/>
                  <a:pt x="106" y="63"/>
                </a:cubicBezTo>
                <a:cubicBezTo>
                  <a:pt x="105" y="67"/>
                  <a:pt x="105" y="69"/>
                  <a:pt x="104" y="71"/>
                </a:cubicBezTo>
                <a:cubicBezTo>
                  <a:pt x="103" y="72"/>
                  <a:pt x="103" y="73"/>
                  <a:pt x="102" y="73"/>
                </a:cubicBezTo>
                <a:close/>
                <a:moveTo>
                  <a:pt x="28" y="58"/>
                </a:moveTo>
                <a:cubicBezTo>
                  <a:pt x="27" y="53"/>
                  <a:pt x="26" y="47"/>
                  <a:pt x="25" y="42"/>
                </a:cubicBezTo>
                <a:cubicBezTo>
                  <a:pt x="20" y="44"/>
                  <a:pt x="16" y="46"/>
                  <a:pt x="11" y="47"/>
                </a:cubicBezTo>
                <a:cubicBezTo>
                  <a:pt x="4" y="49"/>
                  <a:pt x="4" y="49"/>
                  <a:pt x="4" y="49"/>
                </a:cubicBezTo>
                <a:cubicBezTo>
                  <a:pt x="0" y="61"/>
                  <a:pt x="0" y="61"/>
                  <a:pt x="0" y="61"/>
                </a:cubicBezTo>
                <a:cubicBezTo>
                  <a:pt x="3" y="70"/>
                  <a:pt x="3" y="70"/>
                  <a:pt x="3" y="70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8"/>
                  <a:pt x="11" y="78"/>
                  <a:pt x="19" y="76"/>
                </a:cubicBezTo>
                <a:cubicBezTo>
                  <a:pt x="24" y="75"/>
                  <a:pt x="28" y="74"/>
                  <a:pt x="34" y="73"/>
                </a:cubicBezTo>
                <a:cubicBezTo>
                  <a:pt x="32" y="69"/>
                  <a:pt x="30" y="64"/>
                  <a:pt x="28" y="58"/>
                </a:cubicBezTo>
                <a:close/>
                <a:moveTo>
                  <a:pt x="47" y="77"/>
                </a:moveTo>
                <a:cubicBezTo>
                  <a:pt x="32" y="78"/>
                  <a:pt x="32" y="78"/>
                  <a:pt x="32" y="78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1" y="112"/>
                  <a:pt x="53" y="112"/>
                  <a:pt x="54" y="111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7" y="101"/>
                  <a:pt x="67" y="99"/>
                  <a:pt x="66" y="98"/>
                </a:cubicBezTo>
                <a:lnTo>
                  <a:pt x="47" y="77"/>
                </a:lnTo>
                <a:close/>
                <a:moveTo>
                  <a:pt x="96" y="53"/>
                </a:moveTo>
                <a:cubicBezTo>
                  <a:pt x="96" y="53"/>
                  <a:pt x="95" y="53"/>
                  <a:pt x="95" y="53"/>
                </a:cubicBezTo>
                <a:cubicBezTo>
                  <a:pt x="94" y="53"/>
                  <a:pt x="94" y="52"/>
                  <a:pt x="93" y="51"/>
                </a:cubicBezTo>
                <a:cubicBezTo>
                  <a:pt x="91" y="49"/>
                  <a:pt x="90" y="45"/>
                  <a:pt x="89" y="42"/>
                </a:cubicBezTo>
                <a:cubicBezTo>
                  <a:pt x="88" y="38"/>
                  <a:pt x="88" y="35"/>
                  <a:pt x="88" y="32"/>
                </a:cubicBezTo>
                <a:cubicBezTo>
                  <a:pt x="88" y="31"/>
                  <a:pt x="88" y="30"/>
                  <a:pt x="89" y="29"/>
                </a:cubicBezTo>
                <a:cubicBezTo>
                  <a:pt x="89" y="29"/>
                  <a:pt x="89" y="28"/>
                  <a:pt x="90" y="28"/>
                </a:cubicBezTo>
                <a:cubicBezTo>
                  <a:pt x="90" y="28"/>
                  <a:pt x="90" y="28"/>
                  <a:pt x="91" y="29"/>
                </a:cubicBezTo>
                <a:cubicBezTo>
                  <a:pt x="91" y="29"/>
                  <a:pt x="92" y="30"/>
                  <a:pt x="93" y="31"/>
                </a:cubicBezTo>
                <a:cubicBezTo>
                  <a:pt x="94" y="33"/>
                  <a:pt x="96" y="36"/>
                  <a:pt x="97" y="40"/>
                </a:cubicBezTo>
                <a:cubicBezTo>
                  <a:pt x="98" y="43"/>
                  <a:pt x="98" y="47"/>
                  <a:pt x="98" y="49"/>
                </a:cubicBezTo>
                <a:cubicBezTo>
                  <a:pt x="98" y="51"/>
                  <a:pt x="98" y="52"/>
                  <a:pt x="97" y="52"/>
                </a:cubicBezTo>
                <a:cubicBezTo>
                  <a:pt x="97" y="53"/>
                  <a:pt x="97" y="53"/>
                  <a:pt x="96" y="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30" name="Freeform 216">
            <a:extLst>
              <a:ext uri="{FF2B5EF4-FFF2-40B4-BE49-F238E27FC236}">
                <a16:creationId xmlns:a16="http://schemas.microsoft.com/office/drawing/2014/main" id="{1D04980C-B405-F016-9328-6DA6BA169542}"/>
              </a:ext>
            </a:extLst>
          </p:cNvPr>
          <p:cNvSpPr>
            <a:spLocks noEditPoints="1"/>
          </p:cNvSpPr>
          <p:nvPr/>
        </p:nvSpPr>
        <p:spPr bwMode="auto">
          <a:xfrm>
            <a:off x="9265509" y="5335008"/>
            <a:ext cx="251037" cy="252505"/>
          </a:xfrm>
          <a:custGeom>
            <a:avLst/>
            <a:gdLst>
              <a:gd name="T0" fmla="*/ 100 w 105"/>
              <a:gd name="T1" fmla="*/ 29 h 105"/>
              <a:gd name="T2" fmla="*/ 71 w 105"/>
              <a:gd name="T3" fmla="*/ 26 h 105"/>
              <a:gd name="T4" fmla="*/ 88 w 105"/>
              <a:gd name="T5" fmla="*/ 9 h 105"/>
              <a:gd name="T6" fmla="*/ 82 w 105"/>
              <a:gd name="T7" fmla="*/ 3 h 105"/>
              <a:gd name="T8" fmla="*/ 59 w 105"/>
              <a:gd name="T9" fmla="*/ 26 h 105"/>
              <a:gd name="T10" fmla="*/ 52 w 105"/>
              <a:gd name="T11" fmla="*/ 26 h 105"/>
              <a:gd name="T12" fmla="*/ 52 w 105"/>
              <a:gd name="T13" fmla="*/ 26 h 105"/>
              <a:gd name="T14" fmla="*/ 26 w 105"/>
              <a:gd name="T15" fmla="*/ 0 h 105"/>
              <a:gd name="T16" fmla="*/ 19 w 105"/>
              <a:gd name="T17" fmla="*/ 6 h 105"/>
              <a:gd name="T18" fmla="*/ 39 w 105"/>
              <a:gd name="T19" fmla="*/ 26 h 105"/>
              <a:gd name="T20" fmla="*/ 4 w 105"/>
              <a:gd name="T21" fmla="*/ 29 h 105"/>
              <a:gd name="T22" fmla="*/ 0 w 105"/>
              <a:gd name="T23" fmla="*/ 65 h 105"/>
              <a:gd name="T24" fmla="*/ 4 w 105"/>
              <a:gd name="T25" fmla="*/ 101 h 105"/>
              <a:gd name="T26" fmla="*/ 52 w 105"/>
              <a:gd name="T27" fmla="*/ 105 h 105"/>
              <a:gd name="T28" fmla="*/ 100 w 105"/>
              <a:gd name="T29" fmla="*/ 101 h 105"/>
              <a:gd name="T30" fmla="*/ 105 w 105"/>
              <a:gd name="T31" fmla="*/ 65 h 105"/>
              <a:gd name="T32" fmla="*/ 100 w 105"/>
              <a:gd name="T33" fmla="*/ 29 h 105"/>
              <a:gd name="T34" fmla="*/ 88 w 105"/>
              <a:gd name="T35" fmla="*/ 89 h 105"/>
              <a:gd name="T36" fmla="*/ 52 w 105"/>
              <a:gd name="T37" fmla="*/ 92 h 105"/>
              <a:gd name="T38" fmla="*/ 16 w 105"/>
              <a:gd name="T39" fmla="*/ 89 h 105"/>
              <a:gd name="T40" fmla="*/ 13 w 105"/>
              <a:gd name="T41" fmla="*/ 65 h 105"/>
              <a:gd name="T42" fmla="*/ 16 w 105"/>
              <a:gd name="T43" fmla="*/ 41 h 105"/>
              <a:gd name="T44" fmla="*/ 52 w 105"/>
              <a:gd name="T45" fmla="*/ 39 h 105"/>
              <a:gd name="T46" fmla="*/ 88 w 105"/>
              <a:gd name="T47" fmla="*/ 41 h 105"/>
              <a:gd name="T48" fmla="*/ 92 w 105"/>
              <a:gd name="T49" fmla="*/ 65 h 105"/>
              <a:gd name="T50" fmla="*/ 88 w 105"/>
              <a:gd name="T51" fmla="*/ 8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05">
                <a:moveTo>
                  <a:pt x="100" y="29"/>
                </a:moveTo>
                <a:cubicBezTo>
                  <a:pt x="91" y="28"/>
                  <a:pt x="82" y="27"/>
                  <a:pt x="71" y="26"/>
                </a:cubicBezTo>
                <a:cubicBezTo>
                  <a:pt x="88" y="9"/>
                  <a:pt x="88" y="9"/>
                  <a:pt x="88" y="9"/>
                </a:cubicBezTo>
                <a:cubicBezTo>
                  <a:pt x="82" y="3"/>
                  <a:pt x="82" y="3"/>
                  <a:pt x="82" y="3"/>
                </a:cubicBezTo>
                <a:cubicBezTo>
                  <a:pt x="59" y="26"/>
                  <a:pt x="59" y="26"/>
                  <a:pt x="59" y="26"/>
                </a:cubicBezTo>
                <a:cubicBezTo>
                  <a:pt x="57" y="26"/>
                  <a:pt x="54" y="26"/>
                  <a:pt x="52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26" y="0"/>
                  <a:pt x="26" y="0"/>
                  <a:pt x="26" y="0"/>
                </a:cubicBezTo>
                <a:cubicBezTo>
                  <a:pt x="19" y="6"/>
                  <a:pt x="19" y="6"/>
                  <a:pt x="19" y="6"/>
                </a:cubicBezTo>
                <a:cubicBezTo>
                  <a:pt x="39" y="26"/>
                  <a:pt x="39" y="26"/>
                  <a:pt x="39" y="26"/>
                </a:cubicBezTo>
                <a:cubicBezTo>
                  <a:pt x="27" y="27"/>
                  <a:pt x="15" y="28"/>
                  <a:pt x="4" y="29"/>
                </a:cubicBezTo>
                <a:cubicBezTo>
                  <a:pt x="1" y="40"/>
                  <a:pt x="0" y="52"/>
                  <a:pt x="0" y="65"/>
                </a:cubicBezTo>
                <a:cubicBezTo>
                  <a:pt x="0" y="78"/>
                  <a:pt x="1" y="90"/>
                  <a:pt x="4" y="101"/>
                </a:cubicBezTo>
                <a:cubicBezTo>
                  <a:pt x="19" y="104"/>
                  <a:pt x="35" y="105"/>
                  <a:pt x="52" y="105"/>
                </a:cubicBezTo>
                <a:cubicBezTo>
                  <a:pt x="69" y="105"/>
                  <a:pt x="86" y="104"/>
                  <a:pt x="100" y="101"/>
                </a:cubicBezTo>
                <a:cubicBezTo>
                  <a:pt x="103" y="90"/>
                  <a:pt x="105" y="78"/>
                  <a:pt x="105" y="65"/>
                </a:cubicBezTo>
                <a:cubicBezTo>
                  <a:pt x="105" y="52"/>
                  <a:pt x="103" y="40"/>
                  <a:pt x="100" y="29"/>
                </a:cubicBezTo>
                <a:close/>
                <a:moveTo>
                  <a:pt x="88" y="89"/>
                </a:moveTo>
                <a:cubicBezTo>
                  <a:pt x="77" y="91"/>
                  <a:pt x="65" y="92"/>
                  <a:pt x="52" y="92"/>
                </a:cubicBezTo>
                <a:cubicBezTo>
                  <a:pt x="39" y="92"/>
                  <a:pt x="27" y="91"/>
                  <a:pt x="16" y="89"/>
                </a:cubicBezTo>
                <a:cubicBezTo>
                  <a:pt x="14" y="82"/>
                  <a:pt x="13" y="74"/>
                  <a:pt x="13" y="65"/>
                </a:cubicBezTo>
                <a:cubicBezTo>
                  <a:pt x="13" y="57"/>
                  <a:pt x="14" y="49"/>
                  <a:pt x="16" y="41"/>
                </a:cubicBezTo>
                <a:cubicBezTo>
                  <a:pt x="27" y="40"/>
                  <a:pt x="39" y="39"/>
                  <a:pt x="52" y="39"/>
                </a:cubicBezTo>
                <a:cubicBezTo>
                  <a:pt x="65" y="39"/>
                  <a:pt x="77" y="40"/>
                  <a:pt x="88" y="41"/>
                </a:cubicBezTo>
                <a:cubicBezTo>
                  <a:pt x="90" y="49"/>
                  <a:pt x="92" y="57"/>
                  <a:pt x="92" y="65"/>
                </a:cubicBezTo>
                <a:cubicBezTo>
                  <a:pt x="92" y="74"/>
                  <a:pt x="90" y="82"/>
                  <a:pt x="88" y="8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31" name="Freeform 217">
            <a:extLst>
              <a:ext uri="{FF2B5EF4-FFF2-40B4-BE49-F238E27FC236}">
                <a16:creationId xmlns:a16="http://schemas.microsoft.com/office/drawing/2014/main" id="{F46BA651-E115-C653-325C-339D51762BA3}"/>
              </a:ext>
            </a:extLst>
          </p:cNvPr>
          <p:cNvSpPr/>
          <p:nvPr/>
        </p:nvSpPr>
        <p:spPr bwMode="auto">
          <a:xfrm>
            <a:off x="9228808" y="5637426"/>
            <a:ext cx="306823" cy="173230"/>
          </a:xfrm>
          <a:custGeom>
            <a:avLst/>
            <a:gdLst>
              <a:gd name="T0" fmla="*/ 128 w 128"/>
              <a:gd name="T1" fmla="*/ 50 h 72"/>
              <a:gd name="T2" fmla="*/ 112 w 128"/>
              <a:gd name="T3" fmla="*/ 29 h 72"/>
              <a:gd name="T4" fmla="*/ 82 w 128"/>
              <a:gd name="T5" fmla="*/ 0 h 72"/>
              <a:gd name="T6" fmla="*/ 58 w 128"/>
              <a:gd name="T7" fmla="*/ 11 h 72"/>
              <a:gd name="T8" fmla="*/ 45 w 128"/>
              <a:gd name="T9" fmla="*/ 4 h 72"/>
              <a:gd name="T10" fmla="*/ 29 w 128"/>
              <a:gd name="T11" fmla="*/ 21 h 72"/>
              <a:gd name="T12" fmla="*/ 29 w 128"/>
              <a:gd name="T13" fmla="*/ 23 h 72"/>
              <a:gd name="T14" fmla="*/ 24 w 128"/>
              <a:gd name="T15" fmla="*/ 23 h 72"/>
              <a:gd name="T16" fmla="*/ 0 w 128"/>
              <a:gd name="T17" fmla="*/ 47 h 72"/>
              <a:gd name="T18" fmla="*/ 24 w 128"/>
              <a:gd name="T19" fmla="*/ 72 h 72"/>
              <a:gd name="T20" fmla="*/ 106 w 128"/>
              <a:gd name="T21" fmla="*/ 72 h 72"/>
              <a:gd name="T22" fmla="*/ 106 w 128"/>
              <a:gd name="T23" fmla="*/ 72 h 72"/>
              <a:gd name="T24" fmla="*/ 128 w 128"/>
              <a:gd name="T25" fmla="*/ 5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8" h="72">
                <a:moveTo>
                  <a:pt x="128" y="50"/>
                </a:moveTo>
                <a:cubicBezTo>
                  <a:pt x="128" y="39"/>
                  <a:pt x="121" y="31"/>
                  <a:pt x="112" y="29"/>
                </a:cubicBezTo>
                <a:cubicBezTo>
                  <a:pt x="111" y="12"/>
                  <a:pt x="98" y="0"/>
                  <a:pt x="82" y="0"/>
                </a:cubicBezTo>
                <a:cubicBezTo>
                  <a:pt x="72" y="0"/>
                  <a:pt x="64" y="4"/>
                  <a:pt x="58" y="11"/>
                </a:cubicBezTo>
                <a:cubicBezTo>
                  <a:pt x="55" y="7"/>
                  <a:pt x="51" y="4"/>
                  <a:pt x="45" y="4"/>
                </a:cubicBezTo>
                <a:cubicBezTo>
                  <a:pt x="36" y="4"/>
                  <a:pt x="29" y="12"/>
                  <a:pt x="29" y="21"/>
                </a:cubicBezTo>
                <a:cubicBezTo>
                  <a:pt x="29" y="22"/>
                  <a:pt x="29" y="23"/>
                  <a:pt x="29" y="23"/>
                </a:cubicBezTo>
                <a:cubicBezTo>
                  <a:pt x="27" y="23"/>
                  <a:pt x="26" y="23"/>
                  <a:pt x="24" y="23"/>
                </a:cubicBezTo>
                <a:cubicBezTo>
                  <a:pt x="11" y="23"/>
                  <a:pt x="0" y="34"/>
                  <a:pt x="0" y="47"/>
                </a:cubicBezTo>
                <a:cubicBezTo>
                  <a:pt x="0" y="61"/>
                  <a:pt x="11" y="72"/>
                  <a:pt x="24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18" y="71"/>
                  <a:pt x="128" y="62"/>
                  <a:pt x="128" y="5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32" name="Freeform 218">
            <a:extLst>
              <a:ext uri="{FF2B5EF4-FFF2-40B4-BE49-F238E27FC236}">
                <a16:creationId xmlns:a16="http://schemas.microsoft.com/office/drawing/2014/main" id="{F751C750-3BC6-0803-D231-436C6064E240}"/>
              </a:ext>
            </a:extLst>
          </p:cNvPr>
          <p:cNvSpPr>
            <a:spLocks noEditPoints="1"/>
          </p:cNvSpPr>
          <p:nvPr/>
        </p:nvSpPr>
        <p:spPr bwMode="auto">
          <a:xfrm>
            <a:off x="8944006" y="5637426"/>
            <a:ext cx="211399" cy="173230"/>
          </a:xfrm>
          <a:custGeom>
            <a:avLst/>
            <a:gdLst>
              <a:gd name="T0" fmla="*/ 0 w 88"/>
              <a:gd name="T1" fmla="*/ 0 h 72"/>
              <a:gd name="T2" fmla="*/ 0 w 88"/>
              <a:gd name="T3" fmla="*/ 72 h 72"/>
              <a:gd name="T4" fmla="*/ 88 w 88"/>
              <a:gd name="T5" fmla="*/ 72 h 72"/>
              <a:gd name="T6" fmla="*/ 88 w 88"/>
              <a:gd name="T7" fmla="*/ 0 h 72"/>
              <a:gd name="T8" fmla="*/ 0 w 88"/>
              <a:gd name="T9" fmla="*/ 0 h 72"/>
              <a:gd name="T10" fmla="*/ 83 w 88"/>
              <a:gd name="T11" fmla="*/ 66 h 72"/>
              <a:gd name="T12" fmla="*/ 5 w 88"/>
              <a:gd name="T13" fmla="*/ 66 h 72"/>
              <a:gd name="T14" fmla="*/ 5 w 88"/>
              <a:gd name="T15" fmla="*/ 5 h 72"/>
              <a:gd name="T16" fmla="*/ 83 w 88"/>
              <a:gd name="T17" fmla="*/ 5 h 72"/>
              <a:gd name="T18" fmla="*/ 83 w 88"/>
              <a:gd name="T19" fmla="*/ 66 h 72"/>
              <a:gd name="T20" fmla="*/ 61 w 88"/>
              <a:gd name="T21" fmla="*/ 19 h 72"/>
              <a:gd name="T22" fmla="*/ 69 w 88"/>
              <a:gd name="T23" fmla="*/ 27 h 72"/>
              <a:gd name="T24" fmla="*/ 77 w 88"/>
              <a:gd name="T25" fmla="*/ 19 h 72"/>
              <a:gd name="T26" fmla="*/ 69 w 88"/>
              <a:gd name="T27" fmla="*/ 11 h 72"/>
              <a:gd name="T28" fmla="*/ 61 w 88"/>
              <a:gd name="T29" fmla="*/ 19 h 72"/>
              <a:gd name="T30" fmla="*/ 77 w 88"/>
              <a:gd name="T31" fmla="*/ 60 h 72"/>
              <a:gd name="T32" fmla="*/ 11 w 88"/>
              <a:gd name="T33" fmla="*/ 60 h 72"/>
              <a:gd name="T34" fmla="*/ 27 w 88"/>
              <a:gd name="T35" fmla="*/ 16 h 72"/>
              <a:gd name="T36" fmla="*/ 50 w 88"/>
              <a:gd name="T37" fmla="*/ 44 h 72"/>
              <a:gd name="T38" fmla="*/ 61 w 88"/>
              <a:gd name="T39" fmla="*/ 36 h 72"/>
              <a:gd name="T40" fmla="*/ 77 w 88"/>
              <a:gd name="T41" fmla="*/ 6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72">
                <a:moveTo>
                  <a:pt x="0" y="0"/>
                </a:moveTo>
                <a:cubicBezTo>
                  <a:pt x="0" y="72"/>
                  <a:pt x="0" y="72"/>
                  <a:pt x="0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88" y="0"/>
                  <a:pt x="88" y="0"/>
                  <a:pt x="88" y="0"/>
                </a:cubicBezTo>
                <a:lnTo>
                  <a:pt x="0" y="0"/>
                </a:lnTo>
                <a:close/>
                <a:moveTo>
                  <a:pt x="83" y="66"/>
                </a:moveTo>
                <a:cubicBezTo>
                  <a:pt x="5" y="66"/>
                  <a:pt x="5" y="66"/>
                  <a:pt x="5" y="66"/>
                </a:cubicBezTo>
                <a:cubicBezTo>
                  <a:pt x="5" y="5"/>
                  <a:pt x="5" y="5"/>
                  <a:pt x="5" y="5"/>
                </a:cubicBezTo>
                <a:cubicBezTo>
                  <a:pt x="83" y="5"/>
                  <a:pt x="83" y="5"/>
                  <a:pt x="83" y="5"/>
                </a:cubicBezTo>
                <a:lnTo>
                  <a:pt x="83" y="66"/>
                </a:lnTo>
                <a:close/>
                <a:moveTo>
                  <a:pt x="61" y="19"/>
                </a:moveTo>
                <a:cubicBezTo>
                  <a:pt x="61" y="24"/>
                  <a:pt x="64" y="27"/>
                  <a:pt x="69" y="27"/>
                </a:cubicBezTo>
                <a:cubicBezTo>
                  <a:pt x="74" y="27"/>
                  <a:pt x="77" y="24"/>
                  <a:pt x="77" y="19"/>
                </a:cubicBezTo>
                <a:cubicBezTo>
                  <a:pt x="77" y="14"/>
                  <a:pt x="74" y="11"/>
                  <a:pt x="69" y="11"/>
                </a:cubicBezTo>
                <a:cubicBezTo>
                  <a:pt x="64" y="11"/>
                  <a:pt x="61" y="14"/>
                  <a:pt x="61" y="19"/>
                </a:cubicBezTo>
                <a:close/>
                <a:moveTo>
                  <a:pt x="77" y="60"/>
                </a:moveTo>
                <a:cubicBezTo>
                  <a:pt x="11" y="60"/>
                  <a:pt x="11" y="60"/>
                  <a:pt x="11" y="60"/>
                </a:cubicBezTo>
                <a:cubicBezTo>
                  <a:pt x="27" y="16"/>
                  <a:pt x="27" y="16"/>
                  <a:pt x="27" y="16"/>
                </a:cubicBezTo>
                <a:cubicBezTo>
                  <a:pt x="50" y="44"/>
                  <a:pt x="50" y="44"/>
                  <a:pt x="50" y="44"/>
                </a:cubicBezTo>
                <a:cubicBezTo>
                  <a:pt x="61" y="36"/>
                  <a:pt x="61" y="36"/>
                  <a:pt x="61" y="36"/>
                </a:cubicBezTo>
                <a:lnTo>
                  <a:pt x="77" y="6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33" name="Freeform 219">
            <a:extLst>
              <a:ext uri="{FF2B5EF4-FFF2-40B4-BE49-F238E27FC236}">
                <a16:creationId xmlns:a16="http://schemas.microsoft.com/office/drawing/2014/main" id="{EF409F41-C83E-B5CB-2531-21577C6F206E}"/>
              </a:ext>
            </a:extLst>
          </p:cNvPr>
          <p:cNvSpPr>
            <a:spLocks noEditPoints="1"/>
          </p:cNvSpPr>
          <p:nvPr/>
        </p:nvSpPr>
        <p:spPr bwMode="auto">
          <a:xfrm>
            <a:off x="8637183" y="5596320"/>
            <a:ext cx="204059" cy="206995"/>
          </a:xfrm>
          <a:custGeom>
            <a:avLst/>
            <a:gdLst>
              <a:gd name="T0" fmla="*/ 57 w 85"/>
              <a:gd name="T1" fmla="*/ 59 h 86"/>
              <a:gd name="T2" fmla="*/ 82 w 85"/>
              <a:gd name="T3" fmla="*/ 47 h 86"/>
              <a:gd name="T4" fmla="*/ 82 w 85"/>
              <a:gd name="T5" fmla="*/ 59 h 86"/>
              <a:gd name="T6" fmla="*/ 66 w 85"/>
              <a:gd name="T7" fmla="*/ 67 h 86"/>
              <a:gd name="T8" fmla="*/ 59 w 85"/>
              <a:gd name="T9" fmla="*/ 84 h 86"/>
              <a:gd name="T10" fmla="*/ 47 w 85"/>
              <a:gd name="T11" fmla="*/ 84 h 86"/>
              <a:gd name="T12" fmla="*/ 57 w 85"/>
              <a:gd name="T13" fmla="*/ 59 h 86"/>
              <a:gd name="T14" fmla="*/ 24 w 85"/>
              <a:gd name="T15" fmla="*/ 85 h 86"/>
              <a:gd name="T16" fmla="*/ 39 w 85"/>
              <a:gd name="T17" fmla="*/ 42 h 86"/>
              <a:gd name="T18" fmla="*/ 81 w 85"/>
              <a:gd name="T19" fmla="*/ 23 h 86"/>
              <a:gd name="T20" fmla="*/ 81 w 85"/>
              <a:gd name="T21" fmla="*/ 35 h 86"/>
              <a:gd name="T22" fmla="*/ 81 w 85"/>
              <a:gd name="T23" fmla="*/ 35 h 86"/>
              <a:gd name="T24" fmla="*/ 48 w 85"/>
              <a:gd name="T25" fmla="*/ 51 h 86"/>
              <a:gd name="T26" fmla="*/ 36 w 85"/>
              <a:gd name="T27" fmla="*/ 85 h 86"/>
              <a:gd name="T28" fmla="*/ 24 w 85"/>
              <a:gd name="T29" fmla="*/ 85 h 86"/>
              <a:gd name="T30" fmla="*/ 49 w 85"/>
              <a:gd name="T31" fmla="*/ 7 h 86"/>
              <a:gd name="T32" fmla="*/ 80 w 85"/>
              <a:gd name="T33" fmla="*/ 0 h 86"/>
              <a:gd name="T34" fmla="*/ 80 w 85"/>
              <a:gd name="T35" fmla="*/ 0 h 86"/>
              <a:gd name="T36" fmla="*/ 80 w 85"/>
              <a:gd name="T37" fmla="*/ 12 h 86"/>
              <a:gd name="T38" fmla="*/ 31 w 85"/>
              <a:gd name="T39" fmla="*/ 34 h 86"/>
              <a:gd name="T40" fmla="*/ 12 w 85"/>
              <a:gd name="T41" fmla="*/ 86 h 86"/>
              <a:gd name="T42" fmla="*/ 0 w 85"/>
              <a:gd name="T43" fmla="*/ 86 h 86"/>
              <a:gd name="T44" fmla="*/ 5 w 85"/>
              <a:gd name="T45" fmla="*/ 55 h 86"/>
              <a:gd name="T46" fmla="*/ 22 w 85"/>
              <a:gd name="T47" fmla="*/ 26 h 86"/>
              <a:gd name="T48" fmla="*/ 49 w 85"/>
              <a:gd name="T49" fmla="*/ 7 h 86"/>
              <a:gd name="T50" fmla="*/ 75 w 85"/>
              <a:gd name="T51" fmla="*/ 83 h 86"/>
              <a:gd name="T52" fmla="*/ 83 w 85"/>
              <a:gd name="T53" fmla="*/ 83 h 86"/>
              <a:gd name="T54" fmla="*/ 83 w 85"/>
              <a:gd name="T55" fmla="*/ 74 h 86"/>
              <a:gd name="T56" fmla="*/ 74 w 85"/>
              <a:gd name="T57" fmla="*/ 75 h 86"/>
              <a:gd name="T58" fmla="*/ 75 w 85"/>
              <a:gd name="T59" fmla="*/ 8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5" h="86">
                <a:moveTo>
                  <a:pt x="57" y="59"/>
                </a:moveTo>
                <a:cubicBezTo>
                  <a:pt x="64" y="51"/>
                  <a:pt x="73" y="48"/>
                  <a:pt x="82" y="47"/>
                </a:cubicBezTo>
                <a:cubicBezTo>
                  <a:pt x="82" y="59"/>
                  <a:pt x="82" y="59"/>
                  <a:pt x="82" y="59"/>
                </a:cubicBezTo>
                <a:cubicBezTo>
                  <a:pt x="76" y="59"/>
                  <a:pt x="70" y="62"/>
                  <a:pt x="66" y="67"/>
                </a:cubicBezTo>
                <a:cubicBezTo>
                  <a:pt x="61" y="71"/>
                  <a:pt x="59" y="78"/>
                  <a:pt x="59" y="84"/>
                </a:cubicBezTo>
                <a:cubicBezTo>
                  <a:pt x="47" y="84"/>
                  <a:pt x="47" y="84"/>
                  <a:pt x="47" y="84"/>
                </a:cubicBezTo>
                <a:cubicBezTo>
                  <a:pt x="47" y="75"/>
                  <a:pt x="50" y="66"/>
                  <a:pt x="57" y="59"/>
                </a:cubicBezTo>
                <a:close/>
                <a:moveTo>
                  <a:pt x="24" y="85"/>
                </a:moveTo>
                <a:cubicBezTo>
                  <a:pt x="23" y="69"/>
                  <a:pt x="29" y="54"/>
                  <a:pt x="39" y="42"/>
                </a:cubicBezTo>
                <a:cubicBezTo>
                  <a:pt x="50" y="31"/>
                  <a:pt x="65" y="24"/>
                  <a:pt x="81" y="23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5"/>
                  <a:pt x="81" y="35"/>
                  <a:pt x="81" y="35"/>
                </a:cubicBezTo>
                <a:cubicBezTo>
                  <a:pt x="69" y="36"/>
                  <a:pt x="57" y="41"/>
                  <a:pt x="48" y="51"/>
                </a:cubicBezTo>
                <a:cubicBezTo>
                  <a:pt x="40" y="60"/>
                  <a:pt x="35" y="72"/>
                  <a:pt x="36" y="85"/>
                </a:cubicBezTo>
                <a:lnTo>
                  <a:pt x="24" y="85"/>
                </a:lnTo>
                <a:close/>
                <a:moveTo>
                  <a:pt x="49" y="7"/>
                </a:moveTo>
                <a:cubicBezTo>
                  <a:pt x="59" y="3"/>
                  <a:pt x="69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12"/>
                  <a:pt x="80" y="12"/>
                  <a:pt x="80" y="12"/>
                </a:cubicBezTo>
                <a:cubicBezTo>
                  <a:pt x="61" y="12"/>
                  <a:pt x="44" y="20"/>
                  <a:pt x="31" y="34"/>
                </a:cubicBezTo>
                <a:cubicBezTo>
                  <a:pt x="18" y="48"/>
                  <a:pt x="11" y="67"/>
                  <a:pt x="12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75"/>
                  <a:pt x="1" y="65"/>
                  <a:pt x="5" y="55"/>
                </a:cubicBezTo>
                <a:cubicBezTo>
                  <a:pt x="9" y="44"/>
                  <a:pt x="14" y="35"/>
                  <a:pt x="22" y="26"/>
                </a:cubicBezTo>
                <a:cubicBezTo>
                  <a:pt x="30" y="18"/>
                  <a:pt x="39" y="12"/>
                  <a:pt x="49" y="7"/>
                </a:cubicBezTo>
                <a:close/>
                <a:moveTo>
                  <a:pt x="75" y="83"/>
                </a:moveTo>
                <a:cubicBezTo>
                  <a:pt x="77" y="85"/>
                  <a:pt x="81" y="85"/>
                  <a:pt x="83" y="83"/>
                </a:cubicBezTo>
                <a:cubicBezTo>
                  <a:pt x="85" y="80"/>
                  <a:pt x="85" y="77"/>
                  <a:pt x="83" y="74"/>
                </a:cubicBezTo>
                <a:cubicBezTo>
                  <a:pt x="80" y="72"/>
                  <a:pt x="77" y="72"/>
                  <a:pt x="74" y="75"/>
                </a:cubicBezTo>
                <a:cubicBezTo>
                  <a:pt x="72" y="77"/>
                  <a:pt x="72" y="81"/>
                  <a:pt x="75" y="8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34" name="Freeform 227">
            <a:extLst>
              <a:ext uri="{FF2B5EF4-FFF2-40B4-BE49-F238E27FC236}">
                <a16:creationId xmlns:a16="http://schemas.microsoft.com/office/drawing/2014/main" id="{A9D4C6E3-AE6E-10D7-1CB7-66C4B46C05F3}"/>
              </a:ext>
            </a:extLst>
          </p:cNvPr>
          <p:cNvSpPr>
            <a:spLocks noEditPoints="1"/>
          </p:cNvSpPr>
          <p:nvPr/>
        </p:nvSpPr>
        <p:spPr bwMode="auto">
          <a:xfrm>
            <a:off x="8036359" y="3018418"/>
            <a:ext cx="173230" cy="170294"/>
          </a:xfrm>
          <a:custGeom>
            <a:avLst/>
            <a:gdLst>
              <a:gd name="T0" fmla="*/ 14 w 72"/>
              <a:gd name="T1" fmla="*/ 35 h 71"/>
              <a:gd name="T2" fmla="*/ 14 w 72"/>
              <a:gd name="T3" fmla="*/ 33 h 71"/>
              <a:gd name="T4" fmla="*/ 1 w 72"/>
              <a:gd name="T5" fmla="*/ 29 h 71"/>
              <a:gd name="T6" fmla="*/ 0 w 72"/>
              <a:gd name="T7" fmla="*/ 35 h 71"/>
              <a:gd name="T8" fmla="*/ 11 w 72"/>
              <a:gd name="T9" fmla="*/ 62 h 71"/>
              <a:gd name="T10" fmla="*/ 19 w 72"/>
              <a:gd name="T11" fmla="*/ 51 h 71"/>
              <a:gd name="T12" fmla="*/ 14 w 72"/>
              <a:gd name="T13" fmla="*/ 35 h 71"/>
              <a:gd name="T14" fmla="*/ 58 w 72"/>
              <a:gd name="T15" fmla="*/ 35 h 71"/>
              <a:gd name="T16" fmla="*/ 53 w 72"/>
              <a:gd name="T17" fmla="*/ 51 h 71"/>
              <a:gd name="T18" fmla="*/ 61 w 72"/>
              <a:gd name="T19" fmla="*/ 62 h 71"/>
              <a:gd name="T20" fmla="*/ 72 w 72"/>
              <a:gd name="T21" fmla="*/ 35 h 71"/>
              <a:gd name="T22" fmla="*/ 71 w 72"/>
              <a:gd name="T23" fmla="*/ 29 h 71"/>
              <a:gd name="T24" fmla="*/ 58 w 72"/>
              <a:gd name="T25" fmla="*/ 33 h 71"/>
              <a:gd name="T26" fmla="*/ 58 w 72"/>
              <a:gd name="T27" fmla="*/ 35 h 71"/>
              <a:gd name="T28" fmla="*/ 40 w 72"/>
              <a:gd name="T29" fmla="*/ 13 h 71"/>
              <a:gd name="T30" fmla="*/ 56 w 72"/>
              <a:gd name="T31" fmla="*/ 24 h 71"/>
              <a:gd name="T32" fmla="*/ 68 w 72"/>
              <a:gd name="T33" fmla="*/ 20 h 71"/>
              <a:gd name="T34" fmla="*/ 40 w 72"/>
              <a:gd name="T35" fmla="*/ 0 h 71"/>
              <a:gd name="T36" fmla="*/ 40 w 72"/>
              <a:gd name="T37" fmla="*/ 13 h 71"/>
              <a:gd name="T38" fmla="*/ 16 w 72"/>
              <a:gd name="T39" fmla="*/ 24 h 71"/>
              <a:gd name="T40" fmla="*/ 31 w 72"/>
              <a:gd name="T41" fmla="*/ 13 h 71"/>
              <a:gd name="T42" fmla="*/ 31 w 72"/>
              <a:gd name="T43" fmla="*/ 0 h 71"/>
              <a:gd name="T44" fmla="*/ 3 w 72"/>
              <a:gd name="T45" fmla="*/ 20 h 71"/>
              <a:gd name="T46" fmla="*/ 16 w 72"/>
              <a:gd name="T47" fmla="*/ 24 h 71"/>
              <a:gd name="T48" fmla="*/ 45 w 72"/>
              <a:gd name="T49" fmla="*/ 56 h 71"/>
              <a:gd name="T50" fmla="*/ 36 w 72"/>
              <a:gd name="T51" fmla="*/ 58 h 71"/>
              <a:gd name="T52" fmla="*/ 27 w 72"/>
              <a:gd name="T53" fmla="*/ 56 h 71"/>
              <a:gd name="T54" fmla="*/ 19 w 72"/>
              <a:gd name="T55" fmla="*/ 67 h 71"/>
              <a:gd name="T56" fmla="*/ 36 w 72"/>
              <a:gd name="T57" fmla="*/ 71 h 71"/>
              <a:gd name="T58" fmla="*/ 53 w 72"/>
              <a:gd name="T59" fmla="*/ 67 h 71"/>
              <a:gd name="T60" fmla="*/ 45 w 72"/>
              <a:gd name="T61" fmla="*/ 56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2" h="71">
                <a:moveTo>
                  <a:pt x="14" y="35"/>
                </a:moveTo>
                <a:cubicBezTo>
                  <a:pt x="14" y="35"/>
                  <a:pt x="14" y="34"/>
                  <a:pt x="14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1"/>
                  <a:pt x="0" y="33"/>
                  <a:pt x="0" y="35"/>
                </a:cubicBezTo>
                <a:cubicBezTo>
                  <a:pt x="0" y="46"/>
                  <a:pt x="4" y="55"/>
                  <a:pt x="11" y="62"/>
                </a:cubicBezTo>
                <a:cubicBezTo>
                  <a:pt x="19" y="51"/>
                  <a:pt x="19" y="51"/>
                  <a:pt x="19" y="51"/>
                </a:cubicBezTo>
                <a:cubicBezTo>
                  <a:pt x="16" y="47"/>
                  <a:pt x="14" y="41"/>
                  <a:pt x="14" y="35"/>
                </a:cubicBezTo>
                <a:close/>
                <a:moveTo>
                  <a:pt x="58" y="35"/>
                </a:moveTo>
                <a:cubicBezTo>
                  <a:pt x="58" y="41"/>
                  <a:pt x="56" y="47"/>
                  <a:pt x="53" y="51"/>
                </a:cubicBezTo>
                <a:cubicBezTo>
                  <a:pt x="61" y="62"/>
                  <a:pt x="61" y="62"/>
                  <a:pt x="61" y="62"/>
                </a:cubicBezTo>
                <a:cubicBezTo>
                  <a:pt x="68" y="55"/>
                  <a:pt x="72" y="46"/>
                  <a:pt x="72" y="35"/>
                </a:cubicBezTo>
                <a:cubicBezTo>
                  <a:pt x="72" y="33"/>
                  <a:pt x="72" y="31"/>
                  <a:pt x="71" y="29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4"/>
                  <a:pt x="58" y="35"/>
                  <a:pt x="58" y="35"/>
                </a:cubicBezTo>
                <a:close/>
                <a:moveTo>
                  <a:pt x="40" y="13"/>
                </a:moveTo>
                <a:cubicBezTo>
                  <a:pt x="47" y="15"/>
                  <a:pt x="52" y="19"/>
                  <a:pt x="56" y="24"/>
                </a:cubicBezTo>
                <a:cubicBezTo>
                  <a:pt x="68" y="20"/>
                  <a:pt x="68" y="20"/>
                  <a:pt x="68" y="20"/>
                </a:cubicBezTo>
                <a:cubicBezTo>
                  <a:pt x="63" y="9"/>
                  <a:pt x="53" y="1"/>
                  <a:pt x="40" y="0"/>
                </a:cubicBezTo>
                <a:lnTo>
                  <a:pt x="40" y="13"/>
                </a:lnTo>
                <a:close/>
                <a:moveTo>
                  <a:pt x="16" y="24"/>
                </a:moveTo>
                <a:cubicBezTo>
                  <a:pt x="20" y="19"/>
                  <a:pt x="25" y="15"/>
                  <a:pt x="31" y="13"/>
                </a:cubicBezTo>
                <a:cubicBezTo>
                  <a:pt x="31" y="0"/>
                  <a:pt x="31" y="0"/>
                  <a:pt x="31" y="0"/>
                </a:cubicBezTo>
                <a:cubicBezTo>
                  <a:pt x="19" y="1"/>
                  <a:pt x="9" y="9"/>
                  <a:pt x="3" y="20"/>
                </a:cubicBezTo>
                <a:lnTo>
                  <a:pt x="16" y="24"/>
                </a:lnTo>
                <a:close/>
                <a:moveTo>
                  <a:pt x="45" y="56"/>
                </a:moveTo>
                <a:cubicBezTo>
                  <a:pt x="42" y="57"/>
                  <a:pt x="39" y="58"/>
                  <a:pt x="36" y="58"/>
                </a:cubicBezTo>
                <a:cubicBezTo>
                  <a:pt x="33" y="58"/>
                  <a:pt x="30" y="57"/>
                  <a:pt x="27" y="56"/>
                </a:cubicBezTo>
                <a:cubicBezTo>
                  <a:pt x="19" y="67"/>
                  <a:pt x="19" y="67"/>
                  <a:pt x="19" y="67"/>
                </a:cubicBezTo>
                <a:cubicBezTo>
                  <a:pt x="24" y="70"/>
                  <a:pt x="30" y="71"/>
                  <a:pt x="36" y="71"/>
                </a:cubicBezTo>
                <a:cubicBezTo>
                  <a:pt x="42" y="71"/>
                  <a:pt x="48" y="70"/>
                  <a:pt x="53" y="67"/>
                </a:cubicBezTo>
                <a:lnTo>
                  <a:pt x="45" y="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35" name="Freeform 229">
            <a:extLst>
              <a:ext uri="{FF2B5EF4-FFF2-40B4-BE49-F238E27FC236}">
                <a16:creationId xmlns:a16="http://schemas.microsoft.com/office/drawing/2014/main" id="{BE15E059-2D62-2CDA-2F52-18FE0CBF3798}"/>
              </a:ext>
            </a:extLst>
          </p:cNvPr>
          <p:cNvSpPr>
            <a:spLocks noEditPoints="1"/>
          </p:cNvSpPr>
          <p:nvPr/>
        </p:nvSpPr>
        <p:spPr bwMode="auto">
          <a:xfrm>
            <a:off x="8506527" y="1289058"/>
            <a:ext cx="142401" cy="140933"/>
          </a:xfrm>
          <a:custGeom>
            <a:avLst/>
            <a:gdLst>
              <a:gd name="T0" fmla="*/ 30 w 59"/>
              <a:gd name="T1" fmla="*/ 0 h 59"/>
              <a:gd name="T2" fmla="*/ 0 w 59"/>
              <a:gd name="T3" fmla="*/ 29 h 59"/>
              <a:gd name="T4" fmla="*/ 30 w 59"/>
              <a:gd name="T5" fmla="*/ 59 h 59"/>
              <a:gd name="T6" fmla="*/ 59 w 59"/>
              <a:gd name="T7" fmla="*/ 29 h 59"/>
              <a:gd name="T8" fmla="*/ 30 w 59"/>
              <a:gd name="T9" fmla="*/ 0 h 59"/>
              <a:gd name="T10" fmla="*/ 47 w 59"/>
              <a:gd name="T11" fmla="*/ 25 h 59"/>
              <a:gd name="T12" fmla="*/ 31 w 59"/>
              <a:gd name="T13" fmla="*/ 47 h 59"/>
              <a:gd name="T14" fmla="*/ 24 w 59"/>
              <a:gd name="T15" fmla="*/ 44 h 59"/>
              <a:gd name="T16" fmla="*/ 18 w 59"/>
              <a:gd name="T17" fmla="*/ 27 h 59"/>
              <a:gd name="T18" fmla="*/ 14 w 59"/>
              <a:gd name="T19" fmla="*/ 28 h 59"/>
              <a:gd name="T20" fmla="*/ 12 w 59"/>
              <a:gd name="T21" fmla="*/ 26 h 59"/>
              <a:gd name="T22" fmla="*/ 23 w 59"/>
              <a:gd name="T23" fmla="*/ 18 h 59"/>
              <a:gd name="T24" fmla="*/ 29 w 59"/>
              <a:gd name="T25" fmla="*/ 30 h 59"/>
              <a:gd name="T26" fmla="*/ 32 w 59"/>
              <a:gd name="T27" fmla="*/ 37 h 59"/>
              <a:gd name="T28" fmla="*/ 36 w 59"/>
              <a:gd name="T29" fmla="*/ 31 h 59"/>
              <a:gd name="T30" fmla="*/ 32 w 59"/>
              <a:gd name="T31" fmla="*/ 26 h 59"/>
              <a:gd name="T32" fmla="*/ 47 w 59"/>
              <a:gd name="T33" fmla="*/ 25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9" h="59">
                <a:moveTo>
                  <a:pt x="30" y="0"/>
                </a:moveTo>
                <a:cubicBezTo>
                  <a:pt x="14" y="0"/>
                  <a:pt x="0" y="13"/>
                  <a:pt x="0" y="29"/>
                </a:cubicBezTo>
                <a:cubicBezTo>
                  <a:pt x="0" y="45"/>
                  <a:pt x="14" y="59"/>
                  <a:pt x="30" y="59"/>
                </a:cubicBezTo>
                <a:cubicBezTo>
                  <a:pt x="46" y="59"/>
                  <a:pt x="59" y="45"/>
                  <a:pt x="59" y="29"/>
                </a:cubicBezTo>
                <a:cubicBezTo>
                  <a:pt x="59" y="13"/>
                  <a:pt x="46" y="0"/>
                  <a:pt x="30" y="0"/>
                </a:cubicBezTo>
                <a:close/>
                <a:moveTo>
                  <a:pt x="47" y="25"/>
                </a:moveTo>
                <a:cubicBezTo>
                  <a:pt x="45" y="36"/>
                  <a:pt x="34" y="45"/>
                  <a:pt x="31" y="47"/>
                </a:cubicBezTo>
                <a:cubicBezTo>
                  <a:pt x="28" y="49"/>
                  <a:pt x="25" y="46"/>
                  <a:pt x="24" y="44"/>
                </a:cubicBezTo>
                <a:cubicBezTo>
                  <a:pt x="22" y="42"/>
                  <a:pt x="19" y="28"/>
                  <a:pt x="18" y="27"/>
                </a:cubicBezTo>
                <a:cubicBezTo>
                  <a:pt x="17" y="25"/>
                  <a:pt x="14" y="28"/>
                  <a:pt x="14" y="28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8" y="19"/>
                  <a:pt x="23" y="18"/>
                </a:cubicBezTo>
                <a:cubicBezTo>
                  <a:pt x="28" y="17"/>
                  <a:pt x="28" y="25"/>
                  <a:pt x="29" y="30"/>
                </a:cubicBezTo>
                <a:cubicBezTo>
                  <a:pt x="30" y="34"/>
                  <a:pt x="31" y="37"/>
                  <a:pt x="32" y="37"/>
                </a:cubicBezTo>
                <a:cubicBezTo>
                  <a:pt x="33" y="37"/>
                  <a:pt x="34" y="34"/>
                  <a:pt x="36" y="31"/>
                </a:cubicBezTo>
                <a:cubicBezTo>
                  <a:pt x="39" y="27"/>
                  <a:pt x="36" y="23"/>
                  <a:pt x="32" y="26"/>
                </a:cubicBezTo>
                <a:cubicBezTo>
                  <a:pt x="34" y="16"/>
                  <a:pt x="49" y="14"/>
                  <a:pt x="47" y="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cs typeface="+mn-ea"/>
              <a:sym typeface="+mn-lt"/>
            </a:endParaRPr>
          </a:p>
        </p:txBody>
      </p:sp>
      <p:sp>
        <p:nvSpPr>
          <p:cNvPr id="240" name="Rectangle 169">
            <a:extLst>
              <a:ext uri="{FF2B5EF4-FFF2-40B4-BE49-F238E27FC236}">
                <a16:creationId xmlns:a16="http://schemas.microsoft.com/office/drawing/2014/main" id="{37B2781A-7EDC-0333-32FB-22E731726879}"/>
              </a:ext>
            </a:extLst>
          </p:cNvPr>
          <p:cNvSpPr/>
          <p:nvPr/>
        </p:nvSpPr>
        <p:spPr>
          <a:xfrm>
            <a:off x="0" y="5827908"/>
            <a:ext cx="12192000" cy="1047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A64E10-EF03-DC09-AA0D-CE05267D62DF}"/>
              </a:ext>
            </a:extLst>
          </p:cNvPr>
          <p:cNvSpPr txBox="1"/>
          <p:nvPr/>
        </p:nvSpPr>
        <p:spPr>
          <a:xfrm>
            <a:off x="1319436" y="1656071"/>
            <a:ext cx="43633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研究缺口：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    现有的</a:t>
            </a:r>
            <a:r>
              <a:rPr lang="en-US" altLang="zh-CN" dirty="0">
                <a:solidFill>
                  <a:schemeClr val="bg1"/>
                </a:solidFill>
              </a:rPr>
              <a:t>CSSL</a:t>
            </a:r>
            <a:r>
              <a:rPr lang="zh-CN" altLang="en-US" dirty="0">
                <a:solidFill>
                  <a:schemeClr val="bg1"/>
                </a:solidFill>
              </a:rPr>
              <a:t>方法未能充分考虑到自监督学习（尤其是对比学习与非对比学习）自身的特点，在设计正则化机制时缺乏对</a:t>
            </a:r>
            <a:r>
              <a:rPr lang="en-US" altLang="zh-CN" dirty="0">
                <a:solidFill>
                  <a:schemeClr val="bg1"/>
                </a:solidFill>
              </a:rPr>
              <a:t>SSL</a:t>
            </a:r>
            <a:r>
              <a:rPr lang="zh-CN" altLang="en-US" dirty="0">
                <a:solidFill>
                  <a:schemeClr val="bg1"/>
                </a:solidFill>
              </a:rPr>
              <a:t>内在学习动态的针对性思考。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本文出发点：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    本文正是针对上述局限性，提出质疑，并致力于设计一种专门针对</a:t>
            </a:r>
            <a:r>
              <a:rPr lang="en-US" altLang="zh-CN" dirty="0">
                <a:solidFill>
                  <a:schemeClr val="bg1"/>
                </a:solidFill>
              </a:rPr>
              <a:t>CSSL</a:t>
            </a:r>
            <a:r>
              <a:rPr lang="zh-CN" altLang="en-US" dirty="0">
                <a:solidFill>
                  <a:schemeClr val="bg1"/>
                </a:solidFill>
              </a:rPr>
              <a:t>场景、充分考虑</a:t>
            </a:r>
            <a:r>
              <a:rPr lang="en-US" altLang="zh-CN" dirty="0">
                <a:solidFill>
                  <a:schemeClr val="bg1"/>
                </a:solidFill>
              </a:rPr>
              <a:t>SSL</a:t>
            </a:r>
            <a:r>
              <a:rPr lang="zh-CN" altLang="en-US" dirty="0">
                <a:solidFill>
                  <a:schemeClr val="bg1"/>
                </a:solidFill>
              </a:rPr>
              <a:t>机制的正则化方法。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     目标是打破简单迁移的思维定式，提出一个能更本质地协调稳定性与可塑性的新框架。</a:t>
            </a:r>
          </a:p>
        </p:txBody>
      </p:sp>
    </p:spTree>
    <p:extLst>
      <p:ext uri="{BB962C8B-B14F-4D97-AF65-F5344CB8AC3E}">
        <p14:creationId xmlns:p14="http://schemas.microsoft.com/office/powerpoint/2010/main" val="226627372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116" grpId="0" bldLvl="0" animBg="1"/>
      <p:bldP spid="117" grpId="0" bldLvl="0" animBg="1"/>
      <p:bldP spid="118" grpId="0" bldLvl="0" animBg="1"/>
      <p:bldP spid="119" grpId="0" bldLvl="0" animBg="1"/>
      <p:bldP spid="120" grpId="0" bldLvl="0" animBg="1"/>
      <p:bldP spid="121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6" grpId="0" bldLvl="0" animBg="1"/>
      <p:bldP spid="127" grpId="0" bldLvl="0" animBg="1"/>
      <p:bldP spid="128" grpId="0" bldLvl="0" animBg="1"/>
      <p:bldP spid="129" grpId="0" bldLvl="0" animBg="1"/>
      <p:bldP spid="130" grpId="0" bldLvl="0" animBg="1"/>
      <p:bldP spid="131" grpId="0" bldLvl="0" animBg="1"/>
      <p:bldP spid="132" grpId="0" bldLvl="0" animBg="1"/>
      <p:bldP spid="133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8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43" grpId="0" bldLvl="0" animBg="1"/>
      <p:bldP spid="144" grpId="0" bldLvl="0" animBg="1"/>
      <p:bldP spid="145" grpId="0" bldLvl="0" animBg="1"/>
      <p:bldP spid="146" grpId="0" bldLvl="0" animBg="1"/>
      <p:bldP spid="147" grpId="0" bldLvl="0" animBg="1"/>
      <p:bldP spid="148" grpId="0" bldLvl="0" animBg="1"/>
      <p:bldP spid="149" grpId="0" bldLvl="0" animBg="1"/>
      <p:bldP spid="150" grpId="0" bldLvl="0" animBg="1"/>
      <p:bldP spid="151" grpId="0" bldLvl="0" animBg="1"/>
      <p:bldP spid="152" grpId="0" bldLvl="0" animBg="1"/>
      <p:bldP spid="153" grpId="0" bldLvl="0" animBg="1"/>
      <p:bldP spid="154" grpId="0" bldLvl="0" animBg="1"/>
      <p:bldP spid="155" grpId="0" bldLvl="0" animBg="1"/>
      <p:bldP spid="156" grpId="0" bldLvl="0" animBg="1"/>
      <p:bldP spid="157" grpId="0" bldLvl="0" animBg="1"/>
      <p:bldP spid="158" grpId="0" bldLvl="0" animBg="1"/>
      <p:bldP spid="159" grpId="0" bldLvl="0" animBg="1"/>
      <p:bldP spid="160" grpId="0" bldLvl="0" animBg="1"/>
      <p:bldP spid="161" grpId="0" bldLvl="0" animBg="1"/>
      <p:bldP spid="162" grpId="0" bldLvl="0" animBg="1"/>
      <p:bldP spid="163" grpId="0" bldLvl="0" animBg="1"/>
      <p:bldP spid="164" grpId="0" bldLvl="0" animBg="1"/>
      <p:bldP spid="165" grpId="0" bldLvl="0" animBg="1"/>
      <p:bldP spid="166" grpId="0" bldLvl="0" animBg="1"/>
      <p:bldP spid="167" grpId="0" bldLvl="0" animBg="1"/>
      <p:bldP spid="168" grpId="0" bldLvl="0" animBg="1"/>
      <p:bldP spid="169" grpId="0" bldLvl="0" animBg="1"/>
      <p:bldP spid="170" grpId="0" bldLvl="0" animBg="1"/>
      <p:bldP spid="171" grpId="0" bldLvl="0" animBg="1"/>
      <p:bldP spid="172" grpId="0" bldLvl="0" animBg="1"/>
      <p:bldP spid="173" grpId="0" bldLvl="0" animBg="1"/>
      <p:bldP spid="174" grpId="0" bldLvl="0" animBg="1"/>
      <p:bldP spid="175" grpId="0" bldLvl="0" animBg="1"/>
      <p:bldP spid="176" grpId="0" bldLvl="0" animBg="1"/>
      <p:bldP spid="177" grpId="0" bldLvl="0" animBg="1"/>
      <p:bldP spid="178" grpId="0" bldLvl="0" animBg="1"/>
      <p:bldP spid="179" grpId="0" bldLvl="0" animBg="1"/>
      <p:bldP spid="180" grpId="0" bldLvl="0" animBg="1"/>
      <p:bldP spid="181" grpId="0" bldLvl="0" animBg="1"/>
      <p:bldP spid="182" grpId="0" bldLvl="0" animBg="1"/>
      <p:bldP spid="183" grpId="0" bldLvl="0" animBg="1"/>
      <p:bldP spid="184" grpId="0" bldLvl="0" animBg="1"/>
      <p:bldP spid="185" grpId="0" bldLvl="0" animBg="1"/>
      <p:bldP spid="186" grpId="0" bldLvl="0" animBg="1"/>
      <p:bldP spid="187" grpId="0" bldLvl="0" animBg="1"/>
      <p:bldP spid="188" grpId="0" bldLvl="0" animBg="1"/>
      <p:bldP spid="189" grpId="0" bldLvl="0" animBg="1"/>
      <p:bldP spid="190" grpId="0" bldLvl="0" animBg="1"/>
      <p:bldP spid="191" grpId="0" bldLvl="0" animBg="1"/>
      <p:bldP spid="192" grpId="0" bldLvl="0" animBg="1"/>
      <p:bldP spid="193" grpId="0" bldLvl="0" animBg="1"/>
      <p:bldP spid="194" grpId="0" bldLvl="0" animBg="1"/>
      <p:bldP spid="195" grpId="0" bldLvl="0" animBg="1"/>
      <p:bldP spid="197" grpId="0" bldLvl="0" animBg="1"/>
      <p:bldP spid="198" grpId="0" bldLvl="0" animBg="1"/>
      <p:bldP spid="199" grpId="0" bldLvl="0" animBg="1"/>
      <p:bldP spid="201" grpId="0" bldLvl="0" animBg="1"/>
      <p:bldP spid="202" grpId="0" bldLvl="0" animBg="1"/>
      <p:bldP spid="204" grpId="0" bldLvl="0" animBg="1"/>
      <p:bldP spid="205" grpId="0" bldLvl="0" animBg="1"/>
      <p:bldP spid="207" grpId="0" bldLvl="0" animBg="1"/>
      <p:bldP spid="210" grpId="0" bldLvl="0" animBg="1"/>
      <p:bldP spid="220" grpId="0" bldLvl="0" animBg="1"/>
      <p:bldP spid="221" grpId="0" bldLvl="0" animBg="1"/>
      <p:bldP spid="222" grpId="0" bldLvl="0" animBg="1"/>
      <p:bldP spid="223" grpId="0" bldLvl="0" animBg="1"/>
      <p:bldP spid="224" grpId="0" bldLvl="0" animBg="1"/>
      <p:bldP spid="225" grpId="0" bldLvl="0" animBg="1"/>
      <p:bldP spid="226" grpId="0" bldLvl="0" animBg="1"/>
      <p:bldP spid="227" grpId="0" bldLvl="0" animBg="1"/>
      <p:bldP spid="228" grpId="0" bldLvl="0" animBg="1"/>
      <p:bldP spid="229" grpId="0" bldLvl="0" animBg="1"/>
      <p:bldP spid="230" grpId="0" bldLvl="0" animBg="1"/>
      <p:bldP spid="231" grpId="0" bldLvl="0" animBg="1"/>
      <p:bldP spid="232" grpId="0" bldLvl="0" animBg="1"/>
      <p:bldP spid="233" grpId="0" bldLvl="0" animBg="1"/>
      <p:bldP spid="24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9"/>
          <p:cNvSpPr>
            <a:spLocks noChangeArrowheads="1"/>
          </p:cNvSpPr>
          <p:nvPr/>
        </p:nvSpPr>
        <p:spPr bwMode="auto">
          <a:xfrm>
            <a:off x="5139054" y="2508885"/>
            <a:ext cx="587441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具体挑战与方案</a:t>
            </a:r>
            <a:endParaRPr lang="en-US" altLang="zh-CN" sz="3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20"/>
          <p:cNvSpPr>
            <a:spLocks noChangeArrowheads="1"/>
          </p:cNvSpPr>
          <p:nvPr/>
        </p:nvSpPr>
        <p:spPr bwMode="auto">
          <a:xfrm>
            <a:off x="6367301" y="3535628"/>
            <a:ext cx="34179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姚体" panose="02010601030101010101" pitchFamily="2" charset="-122"/>
              </a:rPr>
              <a:t>Specific challenges and solutions</a:t>
            </a:r>
            <a:endParaRPr lang="en-US" altLang="zh-CN" sz="18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方正姚体" panose="02010601030101010101" pitchFamily="2" charset="-122"/>
            </a:endParaRPr>
          </a:p>
        </p:txBody>
      </p:sp>
      <p:sp>
        <p:nvSpPr>
          <p:cNvPr id="7" name="直接连接符 21"/>
          <p:cNvSpPr>
            <a:spLocks noChangeShapeType="1"/>
          </p:cNvSpPr>
          <p:nvPr/>
        </p:nvSpPr>
        <p:spPr bwMode="auto">
          <a:xfrm rot="5400000">
            <a:off x="8141330" y="-190187"/>
            <a:ext cx="0" cy="6937165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40" tIns="45720" rIns="91440" bIns="45720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889726" y="4375149"/>
            <a:ext cx="2689225" cy="2482851"/>
            <a:chOff x="1889125" y="4375150"/>
            <a:chExt cx="2689225" cy="2482850"/>
          </a:xfrm>
        </p:grpSpPr>
        <p:sp>
          <p:nvSpPr>
            <p:cNvPr id="4" name="等腰三角形 16"/>
            <p:cNvSpPr>
              <a:spLocks noChangeArrowheads="1"/>
            </p:cNvSpPr>
            <p:nvPr/>
          </p:nvSpPr>
          <p:spPr bwMode="auto">
            <a:xfrm>
              <a:off x="1889125" y="4375150"/>
              <a:ext cx="2689225" cy="248285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等腰三角形 24"/>
            <p:cNvSpPr>
              <a:spLocks noChangeArrowheads="1"/>
            </p:cNvSpPr>
            <p:nvPr/>
          </p:nvSpPr>
          <p:spPr bwMode="auto">
            <a:xfrm>
              <a:off x="2155825" y="4867275"/>
              <a:ext cx="2155825" cy="1990725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8964" y="-19049"/>
            <a:ext cx="4738687" cy="4394200"/>
            <a:chOff x="868363" y="-19050"/>
            <a:chExt cx="4738687" cy="4394200"/>
          </a:xfrm>
        </p:grpSpPr>
        <p:sp>
          <p:nvSpPr>
            <p:cNvPr id="9" name="等腰三角形 26"/>
            <p:cNvSpPr>
              <a:spLocks noChangeArrowheads="1"/>
            </p:cNvSpPr>
            <p:nvPr/>
          </p:nvSpPr>
          <p:spPr bwMode="auto">
            <a:xfrm flipV="1">
              <a:off x="868363" y="0"/>
              <a:ext cx="4738687" cy="437515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等腰三角形 28"/>
            <p:cNvSpPr>
              <a:spLocks noChangeArrowheads="1"/>
            </p:cNvSpPr>
            <p:nvPr/>
          </p:nvSpPr>
          <p:spPr bwMode="auto">
            <a:xfrm flipV="1">
              <a:off x="1177925" y="-19050"/>
              <a:ext cx="4140200" cy="382270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6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1" name="文本框 29"/>
          <p:cNvSpPr>
            <a:spLocks noChangeArrowheads="1"/>
          </p:cNvSpPr>
          <p:nvPr/>
        </p:nvSpPr>
        <p:spPr bwMode="auto">
          <a:xfrm>
            <a:off x="2464402" y="428624"/>
            <a:ext cx="1694815" cy="185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465">
                <a:solidFill>
                  <a:srgbClr val="0059B3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02</a:t>
            </a:r>
            <a:endParaRPr lang="en-US" sz="11465" dirty="0">
              <a:solidFill>
                <a:srgbClr val="0059B3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2" name="任意多边形 25"/>
          <p:cNvSpPr>
            <a:spLocks noChangeArrowheads="1"/>
          </p:cNvSpPr>
          <p:nvPr/>
        </p:nvSpPr>
        <p:spPr bwMode="auto">
          <a:xfrm rot="1800000">
            <a:off x="1408714" y="-146049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3" name="任意多边形 27"/>
          <p:cNvSpPr>
            <a:spLocks noChangeArrowheads="1"/>
          </p:cNvSpPr>
          <p:nvPr/>
        </p:nvSpPr>
        <p:spPr bwMode="auto">
          <a:xfrm rot="1800000">
            <a:off x="1305526" y="-219075"/>
            <a:ext cx="46039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4" name="任意多边形 31"/>
          <p:cNvSpPr>
            <a:spLocks noChangeArrowheads="1"/>
          </p:cNvSpPr>
          <p:nvPr/>
        </p:nvSpPr>
        <p:spPr bwMode="auto">
          <a:xfrm rot="1800000">
            <a:off x="2024664" y="4803776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5" name="任意多边形 34"/>
          <p:cNvSpPr>
            <a:spLocks noChangeArrowheads="1"/>
          </p:cNvSpPr>
          <p:nvPr/>
        </p:nvSpPr>
        <p:spPr bwMode="auto">
          <a:xfrm rot="1800000">
            <a:off x="19310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  <p:sp>
        <p:nvSpPr>
          <p:cNvPr id="16" name="矩形 14"/>
          <p:cNvSpPr>
            <a:spLocks noChangeArrowheads="1"/>
          </p:cNvSpPr>
          <p:nvPr/>
        </p:nvSpPr>
        <p:spPr bwMode="auto">
          <a:xfrm rot="1800000">
            <a:off x="11090875" y="2316164"/>
            <a:ext cx="44451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6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36"/>
          <p:cNvSpPr>
            <a:spLocks noChangeArrowheads="1"/>
          </p:cNvSpPr>
          <p:nvPr/>
        </p:nvSpPr>
        <p:spPr bwMode="auto">
          <a:xfrm rot="1800000">
            <a:off x="11559188" y="2481263"/>
            <a:ext cx="239712" cy="2520951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91440" tIns="45720" rIns="91440" bIns="45720" anchor="ctr"/>
          <a:lstStyle/>
          <a:p>
            <a:endParaRPr lang="zh-CN" altLang="en-US" sz="10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3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ldLvl="0" animBg="1"/>
      <p:bldP spid="11" grpId="0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theme/theme1.xml><?xml version="1.0" encoding="utf-8"?>
<a:theme xmlns:a="http://schemas.openxmlformats.org/drawingml/2006/main" name="PPTe吧 | PPT爱好者之家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4387</Words>
  <Application>Microsoft Office PowerPoint</Application>
  <PresentationFormat>宽屏</PresentationFormat>
  <Paragraphs>470</Paragraphs>
  <Slides>53</Slides>
  <Notes>52</Notes>
  <HiddenSlides>14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Inter</vt:lpstr>
      <vt:lpstr>等线</vt:lpstr>
      <vt:lpstr>华文细黑</vt:lpstr>
      <vt:lpstr>华文新魏</vt:lpstr>
      <vt:lpstr>楷体</vt:lpstr>
      <vt:lpstr>微软雅黑</vt:lpstr>
      <vt:lpstr>Arial</vt:lpstr>
      <vt:lpstr>Calibri</vt:lpstr>
      <vt:lpstr>Calibri Light</vt:lpstr>
      <vt:lpstr>Cambria Math</vt:lpstr>
      <vt:lpstr>Courier New</vt:lpstr>
      <vt:lpstr>Impact</vt:lpstr>
      <vt:lpstr>Wingdings</vt:lpstr>
      <vt:lpstr>PPTe吧 | PPT爱好者之家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恩杰 何</cp:lastModifiedBy>
  <cp:revision>183</cp:revision>
  <dcterms:created xsi:type="dcterms:W3CDTF">2017-05-21T03:24:00Z</dcterms:created>
  <dcterms:modified xsi:type="dcterms:W3CDTF">2025-12-23T08:46:04Z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